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3" r:id="rId4"/>
    <p:sldId id="264" r:id="rId5"/>
    <p:sldId id="259" r:id="rId6"/>
    <p:sldId id="260" r:id="rId7"/>
    <p:sldId id="261" r:id="rId8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gs" Target="tags/tag86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29BD25-C9D1-4530-B594-B3EC5E85C1BA}" type="doc">
      <dgm:prSet loTypeId="process" loCatId="process" qsTypeId="urn:microsoft.com/office/officeart/2005/8/quickstyle/simple4" qsCatId="simple" csTypeId="urn:microsoft.com/office/officeart/2005/8/colors/accent1_2" csCatId="accent1" phldr="0"/>
      <dgm:spPr/>
    </dgm:pt>
    <dgm:pt modelId="{9319636B-F04F-4FC7-82F1-00257F13A20E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B2B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门店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调拨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+mn-ea"/>
          </a:endParaRPr>
        </a:p>
      </dgm:t>
    </dgm:pt>
    <dgm:pt modelId="{13B8F9CC-1221-45F5-B5C7-6E9ED293A297}" cxnId="{E573C9AD-ADE3-47BE-A591-DE49C1670AE4}" type="parTrans">
      <dgm:prSet/>
      <dgm:spPr/>
      <dgm:t>
        <a:bodyPr/>
        <a:lstStyle/>
        <a:p>
          <a:endParaRPr lang="zh-CN" altLang="en-US"/>
        </a:p>
      </dgm:t>
    </dgm:pt>
    <dgm:pt modelId="{CDC346A6-7352-41F3-A0FF-E3787CC6A502}" cxnId="{E573C9AD-ADE3-47BE-A591-DE49C1670AE4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E7BCF22-A5A3-4B80-A6AB-49416D735155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点击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新增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gm:t>
    </dgm:pt>
    <dgm:pt modelId="{E2EA80D1-2E5B-4385-973D-F34ED624CEF0}" cxnId="{6DFBF30F-27A2-460F-93EC-02797EAA6045}" type="parTrans">
      <dgm:prSet/>
      <dgm:spPr/>
      <dgm:t>
        <a:bodyPr/>
        <a:lstStyle/>
        <a:p>
          <a:endParaRPr lang="zh-CN" altLang="en-US"/>
        </a:p>
      </dgm:t>
    </dgm:pt>
    <dgm:pt modelId="{665BB388-0A68-4CA4-B67E-C1FA3D1B90AA}" cxnId="{6DFBF30F-27A2-460F-93EC-02797EAA6045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6D682797-EFDE-4975-96AB-1E2D2545CBB2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点击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新增输入货号</a:t>
          </a: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/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商家编码（输入货号会自动跳出商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家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编码明细，选择对应编码）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</a:endParaRPr>
        </a:p>
      </dgm:t>
    </dgm:pt>
    <dgm:pt modelId="{C8438E3B-1A4D-4FB7-95CA-209283E6776A}" cxnId="{67FAAFBA-2DAB-46C2-98B8-56576226F39B}" type="parTrans">
      <dgm:prSet/>
      <dgm:spPr/>
      <dgm:t>
        <a:bodyPr/>
        <a:lstStyle/>
        <a:p>
          <a:endParaRPr lang="zh-CN" altLang="en-US"/>
        </a:p>
      </dgm:t>
    </dgm:pt>
    <dgm:pt modelId="{73B2539F-18A5-45D9-BC3B-AC9DEEE82FE6}" cxnId="{67FAAFBA-2DAB-46C2-98B8-56576226F39B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7BF17F41-8F60-408A-A9CE-76F5D764AA60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同时调拨多件，继续点击新增，输入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货号</a:t>
          </a: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/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商家编码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</a:endParaRPr>
        </a:p>
      </dgm:t>
    </dgm:pt>
    <dgm:pt modelId="{DFF6E558-35AE-41B1-87C2-916578158F58}" cxnId="{F066B91C-E4EA-41A0-8823-C1E5F2AB10A4}" type="parTrans">
      <dgm:prSet/>
      <dgm:spPr/>
    </dgm:pt>
    <dgm:pt modelId="{AB9EA2B6-7B2C-4785-AD73-281968A1AAAA}" cxnId="{F066B91C-E4EA-41A0-8823-C1E5F2AB10A4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5E8A905B-BB23-40C5-943F-003A3C03A42D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  <a:sym typeface="+mn-ea"/>
            </a:rPr>
            <a:t>查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询对应有货店铺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8E58C157-67A9-451F-AB6F-4A1E7946629D}" cxnId="{8510129F-B374-41F8-BC6C-16918878AA4D}" type="parTrans">
      <dgm:prSet/>
      <dgm:spPr/>
    </dgm:pt>
    <dgm:pt modelId="{B8938DE4-748F-46D5-99A8-F214F9F2D956}" cxnId="{8510129F-B374-41F8-BC6C-16918878AA4D}" type="sibTrans">
      <dgm:prSet/>
      <dgm:spPr/>
    </dgm:pt>
    <dgm:pt modelId="{60DAFFD5-5E6A-4380-A631-F7B648C72C0E}" type="pres">
      <dgm:prSet presAssocID="{5329BD25-C9D1-4530-B594-B3EC5E85C1BA}" presName="Name0" presStyleCnt="0">
        <dgm:presLayoutVars>
          <dgm:dir/>
          <dgm:resizeHandles val="exact"/>
        </dgm:presLayoutVars>
      </dgm:prSet>
      <dgm:spPr/>
    </dgm:pt>
    <dgm:pt modelId="{06516871-7E93-4764-851F-BA1C08B6D7A2}" type="pres">
      <dgm:prSet presAssocID="{9319636B-F04F-4FC7-82F1-00257F13A20E}" presName="node" presStyleLbl="node1" presStyleIdx="0" presStyleCnt="5">
        <dgm:presLayoutVars>
          <dgm:bulletEnabled val="1"/>
        </dgm:presLayoutVars>
      </dgm:prSet>
      <dgm:spPr/>
    </dgm:pt>
    <dgm:pt modelId="{5A4B6183-F566-470A-82A9-8C28A76FD033}" type="pres">
      <dgm:prSet presAssocID="{CDC346A6-7352-41F3-A0FF-E3787CC6A502}" presName="sibTrans" presStyleLbl="sibTrans2D1" presStyleIdx="0" presStyleCnt="4"/>
      <dgm:spPr/>
    </dgm:pt>
    <dgm:pt modelId="{6AD214A9-0376-43D1-BCAE-790F39E3A8C2}" type="pres">
      <dgm:prSet presAssocID="{CDC346A6-7352-41F3-A0FF-E3787CC6A502}" presName="connectorText" presStyleCnt="0"/>
      <dgm:spPr/>
    </dgm:pt>
    <dgm:pt modelId="{483231D6-608C-499A-B876-E47CC5C75586}" type="pres">
      <dgm:prSet presAssocID="{DE7BCF22-A5A3-4B80-A6AB-49416D735155}" presName="node" presStyleLbl="node1" presStyleIdx="1" presStyleCnt="5">
        <dgm:presLayoutVars>
          <dgm:bulletEnabled val="1"/>
        </dgm:presLayoutVars>
      </dgm:prSet>
      <dgm:spPr/>
    </dgm:pt>
    <dgm:pt modelId="{B02E1968-9D2B-4BFB-9414-5835057FA3DF}" type="pres">
      <dgm:prSet presAssocID="{665BB388-0A68-4CA4-B67E-C1FA3D1B90AA}" presName="sibTrans" presStyleLbl="sibTrans2D1" presStyleIdx="1" presStyleCnt="4"/>
      <dgm:spPr/>
    </dgm:pt>
    <dgm:pt modelId="{D6D84F42-DDB3-468D-8B0A-6EE91E9403E7}" type="pres">
      <dgm:prSet presAssocID="{665BB388-0A68-4CA4-B67E-C1FA3D1B90AA}" presName="connectorText" presStyleCnt="0"/>
      <dgm:spPr/>
    </dgm:pt>
    <dgm:pt modelId="{B746E7E5-7454-4096-BBB5-BF5089346B59}" type="pres">
      <dgm:prSet presAssocID="{6D682797-EFDE-4975-96AB-1E2D2545CBB2}" presName="node" presStyleLbl="node1" presStyleIdx="2" presStyleCnt="5">
        <dgm:presLayoutVars>
          <dgm:bulletEnabled val="1"/>
        </dgm:presLayoutVars>
      </dgm:prSet>
      <dgm:spPr/>
    </dgm:pt>
    <dgm:pt modelId="{1A15584C-71B7-49B1-8547-13617AF63791}" type="pres">
      <dgm:prSet presAssocID="{73B2539F-18A5-45D9-BC3B-AC9DEEE82FE6}" presName="sibTrans" presStyleLbl="sibTrans2D1" presStyleIdx="2" presStyleCnt="4"/>
      <dgm:spPr/>
    </dgm:pt>
    <dgm:pt modelId="{22755375-A534-45D3-AF0D-204D9F7A96C7}" type="pres">
      <dgm:prSet presAssocID="{73B2539F-18A5-45D9-BC3B-AC9DEEE82FE6}" presName="connectorText" presStyleCnt="0"/>
      <dgm:spPr/>
    </dgm:pt>
    <dgm:pt modelId="{27515BBF-8597-4283-831B-8DE33915CE39}" type="pres">
      <dgm:prSet presAssocID="{7BF17F41-8F60-408A-A9CE-76F5D764AA60}" presName="node" presStyleLbl="node1" presStyleIdx="3" presStyleCnt="5">
        <dgm:presLayoutVars>
          <dgm:bulletEnabled val="1"/>
        </dgm:presLayoutVars>
      </dgm:prSet>
      <dgm:spPr/>
    </dgm:pt>
    <dgm:pt modelId="{25AD38C1-98ED-4BF1-80D4-251AE0FD2367}" type="pres">
      <dgm:prSet presAssocID="{AB9EA2B6-7B2C-4785-AD73-281968A1AAAA}" presName="sibTrans" presStyleLbl="sibTrans2D1" presStyleIdx="3" presStyleCnt="4"/>
      <dgm:spPr/>
    </dgm:pt>
    <dgm:pt modelId="{7559B748-8324-4BBD-B795-1899336DF546}" type="pres">
      <dgm:prSet presAssocID="{AB9EA2B6-7B2C-4785-AD73-281968A1AAAA}" presName="connectorText" presStyleCnt="0"/>
      <dgm:spPr/>
    </dgm:pt>
    <dgm:pt modelId="{1F06FCC4-5522-4F5F-8374-73B7A1290507}" type="pres">
      <dgm:prSet presAssocID="{5E8A905B-BB23-40C5-943F-003A3C03A42D}" presName="node" presStyleLbl="node1" presStyleIdx="4" presStyleCnt="5">
        <dgm:presLayoutVars>
          <dgm:bulletEnabled val="1"/>
        </dgm:presLayoutVars>
      </dgm:prSet>
      <dgm:spPr/>
    </dgm:pt>
  </dgm:ptLst>
  <dgm:cxnLst>
    <dgm:cxn modelId="{E573C9AD-ADE3-47BE-A591-DE49C1670AE4}" srcId="{5329BD25-C9D1-4530-B594-B3EC5E85C1BA}" destId="{9319636B-F04F-4FC7-82F1-00257F13A20E}" srcOrd="0" destOrd="0" parTransId="{13B8F9CC-1221-45F5-B5C7-6E9ED293A297}" sibTransId="{CDC346A6-7352-41F3-A0FF-E3787CC6A502}"/>
    <dgm:cxn modelId="{6DFBF30F-27A2-460F-93EC-02797EAA6045}" srcId="{5329BD25-C9D1-4530-B594-B3EC5E85C1BA}" destId="{DE7BCF22-A5A3-4B80-A6AB-49416D735155}" srcOrd="1" destOrd="0" parTransId="{E2EA80D1-2E5B-4385-973D-F34ED624CEF0}" sibTransId="{665BB388-0A68-4CA4-B67E-C1FA3D1B90AA}"/>
    <dgm:cxn modelId="{67FAAFBA-2DAB-46C2-98B8-56576226F39B}" srcId="{5329BD25-C9D1-4530-B594-B3EC5E85C1BA}" destId="{6D682797-EFDE-4975-96AB-1E2D2545CBB2}" srcOrd="2" destOrd="0" parTransId="{C8438E3B-1A4D-4FB7-95CA-209283E6776A}" sibTransId="{73B2539F-18A5-45D9-BC3B-AC9DEEE82FE6}"/>
    <dgm:cxn modelId="{F066B91C-E4EA-41A0-8823-C1E5F2AB10A4}" srcId="{5329BD25-C9D1-4530-B594-B3EC5E85C1BA}" destId="{7BF17F41-8F60-408A-A9CE-76F5D764AA60}" srcOrd="3" destOrd="0" parTransId="{DFF6E558-35AE-41B1-87C2-916578158F58}" sibTransId="{AB9EA2B6-7B2C-4785-AD73-281968A1AAAA}"/>
    <dgm:cxn modelId="{8510129F-B374-41F8-BC6C-16918878AA4D}" srcId="{5329BD25-C9D1-4530-B594-B3EC5E85C1BA}" destId="{5E8A905B-BB23-40C5-943F-003A3C03A42D}" srcOrd="4" destOrd="0" parTransId="{8E58C157-67A9-451F-AB6F-4A1E7946629D}" sibTransId="{B8938DE4-748F-46D5-99A8-F214F9F2D956}"/>
    <dgm:cxn modelId="{03F9332C-329C-4310-81C0-40350FED7F15}" type="presOf" srcId="{5329BD25-C9D1-4530-B594-B3EC5E85C1BA}" destId="{60DAFFD5-5E6A-4380-A631-F7B648C72C0E}" srcOrd="0" destOrd="0" presId="urn:microsoft.com/office/officeart/2005/8/layout/process1"/>
    <dgm:cxn modelId="{FB34E6A1-1DC3-437C-8B6C-4264D142E14A}" type="presParOf" srcId="{60DAFFD5-5E6A-4380-A631-F7B648C72C0E}" destId="{06516871-7E93-4764-851F-BA1C08B6D7A2}" srcOrd="0" destOrd="0" presId="urn:microsoft.com/office/officeart/2005/8/layout/process1"/>
    <dgm:cxn modelId="{FAAAF4BD-58F5-449C-8CC4-518751DAC2D5}" type="presOf" srcId="{9319636B-F04F-4FC7-82F1-00257F13A20E}" destId="{06516871-7E93-4764-851F-BA1C08B6D7A2}" srcOrd="0" destOrd="0" presId="urn:microsoft.com/office/officeart/2005/8/layout/process1"/>
    <dgm:cxn modelId="{6C064C6F-DFA5-4545-9616-C3CD14F9A323}" type="presParOf" srcId="{60DAFFD5-5E6A-4380-A631-F7B648C72C0E}" destId="{5A4B6183-F566-470A-82A9-8C28A76FD033}" srcOrd="1" destOrd="0" presId="urn:microsoft.com/office/officeart/2005/8/layout/process1"/>
    <dgm:cxn modelId="{10A79CE3-8D00-4DB7-93AE-AF48498A8B1A}" type="presOf" srcId="{CDC346A6-7352-41F3-A0FF-E3787CC6A502}" destId="{5A4B6183-F566-470A-82A9-8C28A76FD033}" srcOrd="0" destOrd="0" presId="urn:microsoft.com/office/officeart/2005/8/layout/process1"/>
    <dgm:cxn modelId="{AE16BE3E-6669-441E-A563-2359DCFEF8CB}" type="presParOf" srcId="{5A4B6183-F566-470A-82A9-8C28A76FD033}" destId="{6AD214A9-0376-43D1-BCAE-790F39E3A8C2}" srcOrd="0" destOrd="1" presId="urn:microsoft.com/office/officeart/2005/8/layout/process1"/>
    <dgm:cxn modelId="{D90D2DD1-5596-4845-B1FD-6A40DFF47527}" type="presOf" srcId="{CDC346A6-7352-41F3-A0FF-E3787CC6A502}" destId="{6AD214A9-0376-43D1-BCAE-790F39E3A8C2}" srcOrd="1" destOrd="0" presId="urn:microsoft.com/office/officeart/2005/8/layout/process1"/>
    <dgm:cxn modelId="{662D1156-C47F-43F1-8597-1EC8F172969C}" type="presParOf" srcId="{60DAFFD5-5E6A-4380-A631-F7B648C72C0E}" destId="{483231D6-608C-499A-B876-E47CC5C75586}" srcOrd="2" destOrd="0" presId="urn:microsoft.com/office/officeart/2005/8/layout/process1"/>
    <dgm:cxn modelId="{E2EB6692-2D54-426F-BFDC-96E9D0AEE0C1}" type="presOf" srcId="{DE7BCF22-A5A3-4B80-A6AB-49416D735155}" destId="{483231D6-608C-499A-B876-E47CC5C75586}" srcOrd="0" destOrd="0" presId="urn:microsoft.com/office/officeart/2005/8/layout/process1"/>
    <dgm:cxn modelId="{C8AC8DEE-2AB3-46D1-A563-806FF4002AC5}" type="presParOf" srcId="{60DAFFD5-5E6A-4380-A631-F7B648C72C0E}" destId="{B02E1968-9D2B-4BFB-9414-5835057FA3DF}" srcOrd="3" destOrd="0" presId="urn:microsoft.com/office/officeart/2005/8/layout/process1"/>
    <dgm:cxn modelId="{5C5492A1-09FB-44FA-9EAF-ACA21A02ACD9}" type="presOf" srcId="{665BB388-0A68-4CA4-B67E-C1FA3D1B90AA}" destId="{B02E1968-9D2B-4BFB-9414-5835057FA3DF}" srcOrd="0" destOrd="0" presId="urn:microsoft.com/office/officeart/2005/8/layout/process1"/>
    <dgm:cxn modelId="{700E413A-8F33-4927-A880-EF477F4ECA6B}" type="presParOf" srcId="{B02E1968-9D2B-4BFB-9414-5835057FA3DF}" destId="{D6D84F42-DDB3-468D-8B0A-6EE91E9403E7}" srcOrd="0" destOrd="3" presId="urn:microsoft.com/office/officeart/2005/8/layout/process1"/>
    <dgm:cxn modelId="{8C0A156E-2360-4546-88FB-9C079662E1B0}" type="presOf" srcId="{665BB388-0A68-4CA4-B67E-C1FA3D1B90AA}" destId="{D6D84F42-DDB3-468D-8B0A-6EE91E9403E7}" srcOrd="1" destOrd="0" presId="urn:microsoft.com/office/officeart/2005/8/layout/process1"/>
    <dgm:cxn modelId="{CE68F413-C28E-4303-A305-798249AA2995}" type="presParOf" srcId="{60DAFFD5-5E6A-4380-A631-F7B648C72C0E}" destId="{B746E7E5-7454-4096-BBB5-BF5089346B59}" srcOrd="4" destOrd="0" presId="urn:microsoft.com/office/officeart/2005/8/layout/process1"/>
    <dgm:cxn modelId="{ECE9D144-7DC3-45FD-B44A-CFE55370B8C3}" type="presOf" srcId="{6D682797-EFDE-4975-96AB-1E2D2545CBB2}" destId="{B746E7E5-7454-4096-BBB5-BF5089346B59}" srcOrd="0" destOrd="0" presId="urn:microsoft.com/office/officeart/2005/8/layout/process1"/>
    <dgm:cxn modelId="{EC28BC52-4ECE-4044-BB6A-C569F326E48F}" type="presParOf" srcId="{60DAFFD5-5E6A-4380-A631-F7B648C72C0E}" destId="{1A15584C-71B7-49B1-8547-13617AF63791}" srcOrd="5" destOrd="0" presId="urn:microsoft.com/office/officeart/2005/8/layout/process1"/>
    <dgm:cxn modelId="{A43F5B4F-2977-427C-9E1D-0E07AFA5918E}" type="presOf" srcId="{73B2539F-18A5-45D9-BC3B-AC9DEEE82FE6}" destId="{1A15584C-71B7-49B1-8547-13617AF63791}" srcOrd="0" destOrd="0" presId="urn:microsoft.com/office/officeart/2005/8/layout/process1"/>
    <dgm:cxn modelId="{831FDE2B-25EF-4D33-9CC1-7DB6DD9E5928}" type="presParOf" srcId="{1A15584C-71B7-49B1-8547-13617AF63791}" destId="{22755375-A534-45D3-AF0D-204D9F7A96C7}" srcOrd="0" destOrd="5" presId="urn:microsoft.com/office/officeart/2005/8/layout/process1"/>
    <dgm:cxn modelId="{78A32FF8-A247-48EE-BBBD-822E9BE7D7BE}" type="presOf" srcId="{73B2539F-18A5-45D9-BC3B-AC9DEEE82FE6}" destId="{22755375-A534-45D3-AF0D-204D9F7A96C7}" srcOrd="1" destOrd="0" presId="urn:microsoft.com/office/officeart/2005/8/layout/process1"/>
    <dgm:cxn modelId="{E8853D2D-4DBD-400D-93C3-5771FC20C780}" type="presParOf" srcId="{60DAFFD5-5E6A-4380-A631-F7B648C72C0E}" destId="{27515BBF-8597-4283-831B-8DE33915CE39}" srcOrd="6" destOrd="0" presId="urn:microsoft.com/office/officeart/2005/8/layout/process1"/>
    <dgm:cxn modelId="{F95128DD-0CB8-410D-A481-985933FD3615}" type="presOf" srcId="{7BF17F41-8F60-408A-A9CE-76F5D764AA60}" destId="{27515BBF-8597-4283-831B-8DE33915CE39}" srcOrd="0" destOrd="0" presId="urn:microsoft.com/office/officeart/2005/8/layout/process1"/>
    <dgm:cxn modelId="{305BF205-2750-4ECB-ACA3-D359D93FFFE9}" type="presParOf" srcId="{60DAFFD5-5E6A-4380-A631-F7B648C72C0E}" destId="{25AD38C1-98ED-4BF1-80D4-251AE0FD2367}" srcOrd="7" destOrd="0" presId="urn:microsoft.com/office/officeart/2005/8/layout/process1"/>
    <dgm:cxn modelId="{2D3160E9-E045-47A8-8BEC-708A21DCD90E}" type="presOf" srcId="{AB9EA2B6-7B2C-4785-AD73-281968A1AAAA}" destId="{25AD38C1-98ED-4BF1-80D4-251AE0FD2367}" srcOrd="0" destOrd="0" presId="urn:microsoft.com/office/officeart/2005/8/layout/process1"/>
    <dgm:cxn modelId="{457A0AD5-492A-4517-9805-170B1053DCF8}" type="presParOf" srcId="{25AD38C1-98ED-4BF1-80D4-251AE0FD2367}" destId="{7559B748-8324-4BBD-B795-1899336DF546}" srcOrd="0" destOrd="7" presId="urn:microsoft.com/office/officeart/2005/8/layout/process1"/>
    <dgm:cxn modelId="{8AA57613-0C18-4724-A654-3623909CBA2A}" type="presOf" srcId="{AB9EA2B6-7B2C-4785-AD73-281968A1AAAA}" destId="{7559B748-8324-4BBD-B795-1899336DF546}" srcOrd="1" destOrd="0" presId="urn:microsoft.com/office/officeart/2005/8/layout/process1"/>
    <dgm:cxn modelId="{D751CA3E-A170-4257-9A64-64749F76E866}" type="presParOf" srcId="{60DAFFD5-5E6A-4380-A631-F7B648C72C0E}" destId="{1F06FCC4-5522-4F5F-8374-73B7A1290507}" srcOrd="8" destOrd="0" presId="urn:microsoft.com/office/officeart/2005/8/layout/process1"/>
    <dgm:cxn modelId="{A85BA6D8-07D7-48B1-AFC0-04ABA157CDE3}" type="presOf" srcId="{5E8A905B-BB23-40C5-943F-003A3C03A42D}" destId="{1F06FCC4-5522-4F5F-8374-73B7A1290507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29BD25-C9D1-4530-B594-B3EC5E85C1BA}" type="doc">
      <dgm:prSet loTypeId="process" loCatId="process" qsTypeId="urn:microsoft.com/office/officeart/2005/8/quickstyle/simple4" qsCatId="simple" csTypeId="urn:microsoft.com/office/officeart/2005/8/colors/accent1_2" csCatId="accent1" phldr="0"/>
      <dgm:spPr/>
    </dgm:pt>
    <dgm:pt modelId="{9319636B-F04F-4FC7-82F1-00257F13A20E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sym typeface="+mn-ea"/>
            </a:rPr>
            <a:t>联系好对方店铺</a:t>
          </a:r>
          <a:r>
            <a:rPr lang="zh-CN" sz="1300">
              <a:sym typeface="+mn-ea"/>
            </a:rPr>
            <a:t/>
          </a:r>
          <a:endParaRPr lang="zh-CN" sz="1300">
            <a:sym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>(</a:t>
          </a:r>
          <a:r>
            <a:rPr 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>对方同意调出</a:t>
          </a:r>
          <a:r>
            <a:rPr lang="en-US" alt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>)</a:t>
          </a:r>
          <a:r>
            <a:rPr lang="en-US" alt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/>
          </a:r>
          <a:endParaRPr lang="en-US" altLang="zh-CN" sz="1300" dirty="0">
            <a:latin typeface="微软雅黑" panose="020B0503020204020204" charset="-122"/>
            <a:ea typeface="微软雅黑" panose="020B0503020204020204" charset="-122"/>
            <a:sym typeface="+mn-ea"/>
          </a:endParaRPr>
        </a:p>
      </dgm:t>
    </dgm:pt>
    <dgm:pt modelId="{13B8F9CC-1221-45F5-B5C7-6E9ED293A297}" cxnId="{1D7089A3-724A-4691-AC26-AB3D0B617EF8}" type="parTrans">
      <dgm:prSet/>
      <dgm:spPr/>
      <dgm:t>
        <a:bodyPr/>
        <a:lstStyle/>
        <a:p>
          <a:endParaRPr lang="zh-CN" altLang="en-US"/>
        </a:p>
      </dgm:t>
    </dgm:pt>
    <dgm:pt modelId="{CDC346A6-7352-41F3-A0FF-E3787CC6A502}" cxnId="{1D7089A3-724A-4691-AC26-AB3D0B617EF8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E7BCF22-A5A3-4B80-A6AB-49416D735155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点击提交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gm:t>
    </dgm:pt>
    <dgm:pt modelId="{E2EA80D1-2E5B-4385-973D-F34ED624CEF0}" cxnId="{F7F9B362-EEC3-43BA-8600-1D8A234C11F1}" type="parTrans">
      <dgm:prSet/>
      <dgm:spPr/>
      <dgm:t>
        <a:bodyPr/>
        <a:lstStyle/>
        <a:p>
          <a:endParaRPr lang="zh-CN" altLang="en-US"/>
        </a:p>
      </dgm:t>
    </dgm:pt>
    <dgm:pt modelId="{665BB388-0A68-4CA4-B67E-C1FA3D1B90AA}" cxnId="{F7F9B362-EEC3-43BA-8600-1D8A234C11F1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6D682797-EFDE-4975-96AB-1E2D2545CBB2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确认好明细及调出店铺信息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C8438E3B-1A4D-4FB7-95CA-209283E6776A}" cxnId="{DA0AC13C-652E-4563-ACAD-576506EA7769}" type="parTrans">
      <dgm:prSet/>
      <dgm:spPr/>
      <dgm:t>
        <a:bodyPr/>
        <a:lstStyle/>
        <a:p>
          <a:endParaRPr lang="zh-CN" altLang="en-US"/>
        </a:p>
      </dgm:t>
    </dgm:pt>
    <dgm:pt modelId="{73B2539F-18A5-45D9-BC3B-AC9DEEE82FE6}" cxnId="{DA0AC13C-652E-4563-ACAD-576506EA7769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7BF17F41-8F60-408A-A9CE-76F5D764AA60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点击保存并提交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FF6E558-35AE-41B1-87C2-916578158F58}" cxnId="{8F9E2A4F-0088-423B-9B91-90B6ED216384}" type="parTrans">
      <dgm:prSet/>
      <dgm:spPr/>
    </dgm:pt>
    <dgm:pt modelId="{AB9EA2B6-7B2C-4785-AD73-281968A1AAAA}" cxnId="{8F9E2A4F-0088-423B-9B91-90B6ED216384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03530010-1B0D-4C0C-BF32-87222BA1C5E9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审核单据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A13A735B-C7A9-4C99-97D6-E5C27BB2C4E9}" cxnId="{017AECBD-AFB7-4C74-A2C9-5203B0D37F63}" type="parTrans">
      <dgm:prSet/>
      <dgm:spPr/>
    </dgm:pt>
    <dgm:pt modelId="{4FD6BD45-B06C-4F1E-A3AD-B846121EAD0C}" cxnId="{017AECBD-AFB7-4C74-A2C9-5203B0D37F63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400">
              <a:latin typeface="微软雅黑" panose="020B0503020204020204" charset="-122"/>
              <a:ea typeface="微软雅黑" panose="020B0503020204020204" charset="-122"/>
            </a:rPr>
            <a:t/>
          </a:r>
          <a:endParaRPr sz="1400">
            <a:latin typeface="微软雅黑" panose="020B0503020204020204" charset="-122"/>
            <a:ea typeface="微软雅黑" panose="020B0503020204020204" charset="-122"/>
          </a:endParaRPr>
        </a:p>
      </dgm:t>
    </dgm:pt>
    <dgm:pt modelId="{60DAFFD5-5E6A-4380-A631-F7B648C72C0E}" type="pres">
      <dgm:prSet presAssocID="{5329BD25-C9D1-4530-B594-B3EC5E85C1BA}" presName="Name0" presStyleCnt="0">
        <dgm:presLayoutVars>
          <dgm:dir/>
          <dgm:resizeHandles val="exact"/>
        </dgm:presLayoutVars>
      </dgm:prSet>
      <dgm:spPr/>
    </dgm:pt>
    <dgm:pt modelId="{06516871-7E93-4764-851F-BA1C08B6D7A2}" type="pres">
      <dgm:prSet presAssocID="{9319636B-F04F-4FC7-82F1-00257F13A20E}" presName="node" presStyleLbl="node1" presStyleIdx="0" presStyleCnt="5">
        <dgm:presLayoutVars>
          <dgm:bulletEnabled val="1"/>
        </dgm:presLayoutVars>
      </dgm:prSet>
      <dgm:spPr/>
    </dgm:pt>
    <dgm:pt modelId="{5A4B6183-F566-470A-82A9-8C28A76FD033}" type="pres">
      <dgm:prSet presAssocID="{CDC346A6-7352-41F3-A0FF-E3787CC6A502}" presName="sibTrans" presStyleLbl="sibTrans2D1" presStyleIdx="0" presStyleCnt="4"/>
      <dgm:spPr/>
    </dgm:pt>
    <dgm:pt modelId="{6AD214A9-0376-43D1-BCAE-790F39E3A8C2}" type="pres">
      <dgm:prSet presAssocID="{CDC346A6-7352-41F3-A0FF-E3787CC6A502}" presName="connectorText" presStyleCnt="0"/>
      <dgm:spPr/>
    </dgm:pt>
    <dgm:pt modelId="{483231D6-608C-499A-B876-E47CC5C75586}" type="pres">
      <dgm:prSet presAssocID="{DE7BCF22-A5A3-4B80-A6AB-49416D735155}" presName="node" presStyleLbl="node1" presStyleIdx="1" presStyleCnt="5">
        <dgm:presLayoutVars>
          <dgm:bulletEnabled val="1"/>
        </dgm:presLayoutVars>
      </dgm:prSet>
      <dgm:spPr/>
    </dgm:pt>
    <dgm:pt modelId="{B02E1968-9D2B-4BFB-9414-5835057FA3DF}" type="pres">
      <dgm:prSet presAssocID="{665BB388-0A68-4CA4-B67E-C1FA3D1B90AA}" presName="sibTrans" presStyleLbl="sibTrans2D1" presStyleIdx="1" presStyleCnt="4"/>
      <dgm:spPr/>
    </dgm:pt>
    <dgm:pt modelId="{D6D84F42-DDB3-468D-8B0A-6EE91E9403E7}" type="pres">
      <dgm:prSet presAssocID="{665BB388-0A68-4CA4-B67E-C1FA3D1B90AA}" presName="connectorText" presStyleCnt="0"/>
      <dgm:spPr/>
    </dgm:pt>
    <dgm:pt modelId="{B746E7E5-7454-4096-BBB5-BF5089346B59}" type="pres">
      <dgm:prSet presAssocID="{6D682797-EFDE-4975-96AB-1E2D2545CBB2}" presName="node" presStyleLbl="node1" presStyleIdx="2" presStyleCnt="5">
        <dgm:presLayoutVars>
          <dgm:bulletEnabled val="1"/>
        </dgm:presLayoutVars>
      </dgm:prSet>
      <dgm:spPr/>
    </dgm:pt>
    <dgm:pt modelId="{1A15584C-71B7-49B1-8547-13617AF63791}" type="pres">
      <dgm:prSet presAssocID="{73B2539F-18A5-45D9-BC3B-AC9DEEE82FE6}" presName="sibTrans" presStyleLbl="sibTrans2D1" presStyleIdx="2" presStyleCnt="4"/>
      <dgm:spPr/>
    </dgm:pt>
    <dgm:pt modelId="{22755375-A534-45D3-AF0D-204D9F7A96C7}" type="pres">
      <dgm:prSet presAssocID="{73B2539F-18A5-45D9-BC3B-AC9DEEE82FE6}" presName="connectorText" presStyleCnt="0"/>
      <dgm:spPr/>
    </dgm:pt>
    <dgm:pt modelId="{27515BBF-8597-4283-831B-8DE33915CE39}" type="pres">
      <dgm:prSet presAssocID="{7BF17F41-8F60-408A-A9CE-76F5D764AA60}" presName="node" presStyleLbl="node1" presStyleIdx="3" presStyleCnt="5">
        <dgm:presLayoutVars>
          <dgm:bulletEnabled val="1"/>
        </dgm:presLayoutVars>
      </dgm:prSet>
      <dgm:spPr/>
    </dgm:pt>
    <dgm:pt modelId="{B481C898-46EF-4A34-9CC1-42AF129869F5}" type="pres">
      <dgm:prSet presAssocID="{AB9EA2B6-7B2C-4785-AD73-281968A1AAAA}" presName="sibTrans" presStyleLbl="sibTrans2D1" presStyleIdx="3" presStyleCnt="4"/>
      <dgm:spPr/>
    </dgm:pt>
    <dgm:pt modelId="{4ED5FC94-83A2-48B2-A6BA-F9C652B47321}" type="pres">
      <dgm:prSet presAssocID="{AB9EA2B6-7B2C-4785-AD73-281968A1AAAA}" presName="connectorText" presStyleCnt="0"/>
      <dgm:spPr/>
    </dgm:pt>
    <dgm:pt modelId="{A7F054A1-09A7-4442-A494-4E35441658F3}" type="pres">
      <dgm:prSet presAssocID="{03530010-1B0D-4C0C-BF32-87222BA1C5E9}" presName="node" presStyleLbl="node1" presStyleIdx="4" presStyleCnt="5">
        <dgm:presLayoutVars>
          <dgm:bulletEnabled val="1"/>
        </dgm:presLayoutVars>
      </dgm:prSet>
      <dgm:spPr/>
    </dgm:pt>
  </dgm:ptLst>
  <dgm:cxnLst>
    <dgm:cxn modelId="{1D7089A3-724A-4691-AC26-AB3D0B617EF8}" srcId="{5329BD25-C9D1-4530-B594-B3EC5E85C1BA}" destId="{9319636B-F04F-4FC7-82F1-00257F13A20E}" srcOrd="0" destOrd="0" parTransId="{13B8F9CC-1221-45F5-B5C7-6E9ED293A297}" sibTransId="{CDC346A6-7352-41F3-A0FF-E3787CC6A502}"/>
    <dgm:cxn modelId="{F7F9B362-EEC3-43BA-8600-1D8A234C11F1}" srcId="{5329BD25-C9D1-4530-B594-B3EC5E85C1BA}" destId="{DE7BCF22-A5A3-4B80-A6AB-49416D735155}" srcOrd="1" destOrd="0" parTransId="{E2EA80D1-2E5B-4385-973D-F34ED624CEF0}" sibTransId="{665BB388-0A68-4CA4-B67E-C1FA3D1B90AA}"/>
    <dgm:cxn modelId="{DA0AC13C-652E-4563-ACAD-576506EA7769}" srcId="{5329BD25-C9D1-4530-B594-B3EC5E85C1BA}" destId="{6D682797-EFDE-4975-96AB-1E2D2545CBB2}" srcOrd="2" destOrd="0" parTransId="{C8438E3B-1A4D-4FB7-95CA-209283E6776A}" sibTransId="{73B2539F-18A5-45D9-BC3B-AC9DEEE82FE6}"/>
    <dgm:cxn modelId="{8F9E2A4F-0088-423B-9B91-90B6ED216384}" srcId="{5329BD25-C9D1-4530-B594-B3EC5E85C1BA}" destId="{7BF17F41-8F60-408A-A9CE-76F5D764AA60}" srcOrd="3" destOrd="0" parTransId="{DFF6E558-35AE-41B1-87C2-916578158F58}" sibTransId="{AB9EA2B6-7B2C-4785-AD73-281968A1AAAA}"/>
    <dgm:cxn modelId="{017AECBD-AFB7-4C74-A2C9-5203B0D37F63}" srcId="{5329BD25-C9D1-4530-B594-B3EC5E85C1BA}" destId="{03530010-1B0D-4C0C-BF32-87222BA1C5E9}" srcOrd="4" destOrd="0" parTransId="{A13A735B-C7A9-4C99-97D6-E5C27BB2C4E9}" sibTransId="{4FD6BD45-B06C-4F1E-A3AD-B846121EAD0C}"/>
    <dgm:cxn modelId="{5F74F410-8CBC-41D8-9948-B9FC3C8A4751}" type="presOf" srcId="{5329BD25-C9D1-4530-B594-B3EC5E85C1BA}" destId="{60DAFFD5-5E6A-4380-A631-F7B648C72C0E}" srcOrd="0" destOrd="0" presId="urn:microsoft.com/office/officeart/2005/8/layout/process1"/>
    <dgm:cxn modelId="{D4273FFD-2676-4994-B8B9-942E36D38D49}" type="presParOf" srcId="{60DAFFD5-5E6A-4380-A631-F7B648C72C0E}" destId="{06516871-7E93-4764-851F-BA1C08B6D7A2}" srcOrd="0" destOrd="0" presId="urn:microsoft.com/office/officeart/2005/8/layout/process1"/>
    <dgm:cxn modelId="{BA53A786-31DC-402D-9A97-95CA08C666FB}" type="presOf" srcId="{9319636B-F04F-4FC7-82F1-00257F13A20E}" destId="{06516871-7E93-4764-851F-BA1C08B6D7A2}" srcOrd="0" destOrd="0" presId="urn:microsoft.com/office/officeart/2005/8/layout/process1"/>
    <dgm:cxn modelId="{09B678C1-B736-4F19-B29B-345549212F49}" type="presParOf" srcId="{60DAFFD5-5E6A-4380-A631-F7B648C72C0E}" destId="{5A4B6183-F566-470A-82A9-8C28A76FD033}" srcOrd="1" destOrd="0" presId="urn:microsoft.com/office/officeart/2005/8/layout/process1"/>
    <dgm:cxn modelId="{B10B480B-FFEC-49A0-9B30-D5D5607E89A2}" type="presOf" srcId="{CDC346A6-7352-41F3-A0FF-E3787CC6A502}" destId="{5A4B6183-F566-470A-82A9-8C28A76FD033}" srcOrd="0" destOrd="0" presId="urn:microsoft.com/office/officeart/2005/8/layout/process1"/>
    <dgm:cxn modelId="{EB6A148B-C0A2-4171-AFD5-9AFA5E2D05BE}" type="presParOf" srcId="{5A4B6183-F566-470A-82A9-8C28A76FD033}" destId="{6AD214A9-0376-43D1-BCAE-790F39E3A8C2}" srcOrd="0" destOrd="1" presId="urn:microsoft.com/office/officeart/2005/8/layout/process1"/>
    <dgm:cxn modelId="{ECE2B376-81C7-4E3D-A8C2-89686CA6B66E}" type="presOf" srcId="{CDC346A6-7352-41F3-A0FF-E3787CC6A502}" destId="{6AD214A9-0376-43D1-BCAE-790F39E3A8C2}" srcOrd="1" destOrd="0" presId="urn:microsoft.com/office/officeart/2005/8/layout/process1"/>
    <dgm:cxn modelId="{9975784B-1200-41BF-A887-2B7D8E7C22BA}" type="presParOf" srcId="{60DAFFD5-5E6A-4380-A631-F7B648C72C0E}" destId="{483231D6-608C-499A-B876-E47CC5C75586}" srcOrd="2" destOrd="0" presId="urn:microsoft.com/office/officeart/2005/8/layout/process1"/>
    <dgm:cxn modelId="{0E69E4BD-CBE7-4C99-AF48-F1B9B7389D19}" type="presOf" srcId="{DE7BCF22-A5A3-4B80-A6AB-49416D735155}" destId="{483231D6-608C-499A-B876-E47CC5C75586}" srcOrd="0" destOrd="0" presId="urn:microsoft.com/office/officeart/2005/8/layout/process1"/>
    <dgm:cxn modelId="{03281161-6F00-4D98-81C7-6581E3DE5FF6}" type="presParOf" srcId="{60DAFFD5-5E6A-4380-A631-F7B648C72C0E}" destId="{B02E1968-9D2B-4BFB-9414-5835057FA3DF}" srcOrd="3" destOrd="0" presId="urn:microsoft.com/office/officeart/2005/8/layout/process1"/>
    <dgm:cxn modelId="{4999A323-E3B6-4CA4-8886-8A498C336F69}" type="presOf" srcId="{665BB388-0A68-4CA4-B67E-C1FA3D1B90AA}" destId="{B02E1968-9D2B-4BFB-9414-5835057FA3DF}" srcOrd="0" destOrd="0" presId="urn:microsoft.com/office/officeart/2005/8/layout/process1"/>
    <dgm:cxn modelId="{812B944A-4F86-4164-8838-0791BE507150}" type="presParOf" srcId="{B02E1968-9D2B-4BFB-9414-5835057FA3DF}" destId="{D6D84F42-DDB3-468D-8B0A-6EE91E9403E7}" srcOrd="0" destOrd="3" presId="urn:microsoft.com/office/officeart/2005/8/layout/process1"/>
    <dgm:cxn modelId="{13F27C03-5142-495B-8394-860858026C73}" type="presOf" srcId="{665BB388-0A68-4CA4-B67E-C1FA3D1B90AA}" destId="{D6D84F42-DDB3-468D-8B0A-6EE91E9403E7}" srcOrd="1" destOrd="0" presId="urn:microsoft.com/office/officeart/2005/8/layout/process1"/>
    <dgm:cxn modelId="{339449A2-DDD2-4451-BB50-BB1FE4A11671}" type="presParOf" srcId="{60DAFFD5-5E6A-4380-A631-F7B648C72C0E}" destId="{B746E7E5-7454-4096-BBB5-BF5089346B59}" srcOrd="4" destOrd="0" presId="urn:microsoft.com/office/officeart/2005/8/layout/process1"/>
    <dgm:cxn modelId="{DF9767FE-2364-42E5-BDE7-14F19342329D}" type="presOf" srcId="{6D682797-EFDE-4975-96AB-1E2D2545CBB2}" destId="{B746E7E5-7454-4096-BBB5-BF5089346B59}" srcOrd="0" destOrd="0" presId="urn:microsoft.com/office/officeart/2005/8/layout/process1"/>
    <dgm:cxn modelId="{8952EDD6-B760-4D77-A90B-55FD8AC364CE}" type="presParOf" srcId="{60DAFFD5-5E6A-4380-A631-F7B648C72C0E}" destId="{1A15584C-71B7-49B1-8547-13617AF63791}" srcOrd="5" destOrd="0" presId="urn:microsoft.com/office/officeart/2005/8/layout/process1"/>
    <dgm:cxn modelId="{B32E6B28-ADB0-413F-B662-11B7AFB35CEE}" type="presOf" srcId="{73B2539F-18A5-45D9-BC3B-AC9DEEE82FE6}" destId="{1A15584C-71B7-49B1-8547-13617AF63791}" srcOrd="0" destOrd="0" presId="urn:microsoft.com/office/officeart/2005/8/layout/process1"/>
    <dgm:cxn modelId="{1B47EFA8-243B-4CAA-B167-65C5509F11FD}" type="presParOf" srcId="{1A15584C-71B7-49B1-8547-13617AF63791}" destId="{22755375-A534-45D3-AF0D-204D9F7A96C7}" srcOrd="0" destOrd="5" presId="urn:microsoft.com/office/officeart/2005/8/layout/process1"/>
    <dgm:cxn modelId="{5D83D4F1-49CB-4B4D-94F1-22CF5ECCA51C}" type="presOf" srcId="{73B2539F-18A5-45D9-BC3B-AC9DEEE82FE6}" destId="{22755375-A534-45D3-AF0D-204D9F7A96C7}" srcOrd="1" destOrd="0" presId="urn:microsoft.com/office/officeart/2005/8/layout/process1"/>
    <dgm:cxn modelId="{37343A94-3FBA-4C6E-B105-7DFC557D52DC}" type="presParOf" srcId="{60DAFFD5-5E6A-4380-A631-F7B648C72C0E}" destId="{27515BBF-8597-4283-831B-8DE33915CE39}" srcOrd="6" destOrd="0" presId="urn:microsoft.com/office/officeart/2005/8/layout/process1"/>
    <dgm:cxn modelId="{DA2FB616-C9A6-48B2-82C8-E8D824334C07}" type="presOf" srcId="{7BF17F41-8F60-408A-A9CE-76F5D764AA60}" destId="{27515BBF-8597-4283-831B-8DE33915CE39}" srcOrd="0" destOrd="0" presId="urn:microsoft.com/office/officeart/2005/8/layout/process1"/>
    <dgm:cxn modelId="{60EB1A29-A0E9-402B-A937-36102D2007C2}" type="presParOf" srcId="{60DAFFD5-5E6A-4380-A631-F7B648C72C0E}" destId="{B481C898-46EF-4A34-9CC1-42AF129869F5}" srcOrd="7" destOrd="0" presId="urn:microsoft.com/office/officeart/2005/8/layout/process1"/>
    <dgm:cxn modelId="{A472DBDB-A83F-4C0A-BA36-ED393CF29FD5}" type="presOf" srcId="{AB9EA2B6-7B2C-4785-AD73-281968A1AAAA}" destId="{B481C898-46EF-4A34-9CC1-42AF129869F5}" srcOrd="0" destOrd="0" presId="urn:microsoft.com/office/officeart/2005/8/layout/process1"/>
    <dgm:cxn modelId="{FB61EFA6-A2FF-4C9F-832B-BE3AFCBE22CE}" type="presParOf" srcId="{B481C898-46EF-4A34-9CC1-42AF129869F5}" destId="{4ED5FC94-83A2-48B2-A6BA-F9C652B47321}" srcOrd="0" destOrd="7" presId="urn:microsoft.com/office/officeart/2005/8/layout/process1"/>
    <dgm:cxn modelId="{332AD515-884D-4652-AE93-B00C7CA5925D}" type="presOf" srcId="{AB9EA2B6-7B2C-4785-AD73-281968A1AAAA}" destId="{4ED5FC94-83A2-48B2-A6BA-F9C652B47321}" srcOrd="1" destOrd="0" presId="urn:microsoft.com/office/officeart/2005/8/layout/process1"/>
    <dgm:cxn modelId="{7AFF09DC-AC4A-44FC-9599-68FA59A50F73}" type="presParOf" srcId="{60DAFFD5-5E6A-4380-A631-F7B648C72C0E}" destId="{A7F054A1-09A7-4442-A494-4E35441658F3}" srcOrd="8" destOrd="0" presId="urn:microsoft.com/office/officeart/2005/8/layout/process1"/>
    <dgm:cxn modelId="{06AE527F-CF15-4AD7-882B-8ABAB4F7C4BC}" type="presOf" srcId="{03530010-1B0D-4C0C-BF32-87222BA1C5E9}" destId="{A7F054A1-09A7-4442-A494-4E35441658F3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329BD25-C9D1-4530-B594-B3EC5E85C1BA}" type="doc">
      <dgm:prSet loTypeId="process" loCatId="process" qsTypeId="urn:microsoft.com/office/officeart/2005/8/quickstyle/simple4" qsCatId="simple" csTypeId="urn:microsoft.com/office/officeart/2005/8/colors/accent1_2" csCatId="accent1" phldr="0"/>
      <dgm:spPr/>
    </dgm:pt>
    <dgm:pt modelId="{9319636B-F04F-4FC7-82F1-00257F13A20E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sym typeface="+mn-ea"/>
            </a:rPr>
            <a:t>B2B</a:t>
          </a:r>
          <a:r>
            <a:rPr lang="zh-CN" altLang="en-US" sz="1300">
              <a:sym typeface="+mn-ea"/>
            </a:rPr>
            <a:t>门店</a:t>
          </a:r>
          <a:r>
            <a:rPr lang="zh-CN" altLang="en-US" sz="1300">
              <a:sym typeface="+mn-ea"/>
            </a:rPr>
            <a:t>调拨找到对应调拨单</a:t>
          </a:r>
          <a:r>
            <a:rPr 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/>
          </a:r>
          <a:endParaRPr lang="zh-CN" sz="1300" dirty="0">
            <a:latin typeface="微软雅黑" panose="020B0503020204020204" charset="-122"/>
            <a:ea typeface="微软雅黑" panose="020B0503020204020204" charset="-122"/>
            <a:sym typeface="+mn-ea"/>
          </a:endParaRPr>
        </a:p>
      </dgm:t>
    </dgm:pt>
    <dgm:pt modelId="{13B8F9CC-1221-45F5-B5C7-6E9ED293A297}" cxnId="{9C84CC26-30DB-49A9-BBE4-B544236DE06A}" type="parTrans">
      <dgm:prSet/>
      <dgm:spPr/>
      <dgm:t>
        <a:bodyPr/>
        <a:lstStyle/>
        <a:p>
          <a:endParaRPr lang="zh-CN" altLang="en-US"/>
        </a:p>
      </dgm:t>
    </dgm:pt>
    <dgm:pt modelId="{CDC346A6-7352-41F3-A0FF-E3787CC6A502}" cxnId="{9C84CC26-30DB-49A9-BBE4-B544236DE06A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E7BCF22-A5A3-4B80-A6AB-49416D735155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点击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反审核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填写原因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gm:t>
    </dgm:pt>
    <dgm:pt modelId="{E2EA80D1-2E5B-4385-973D-F34ED624CEF0}" cxnId="{27ED924E-4876-4662-9BF8-5AF5BB55B66F}" type="parTrans">
      <dgm:prSet/>
      <dgm:spPr/>
      <dgm:t>
        <a:bodyPr/>
        <a:lstStyle/>
        <a:p>
          <a:endParaRPr lang="zh-CN" altLang="en-US"/>
        </a:p>
      </dgm:t>
    </dgm:pt>
    <dgm:pt modelId="{665BB388-0A68-4CA4-B67E-C1FA3D1B90AA}" cxnId="{27ED924E-4876-4662-9BF8-5AF5BB55B66F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6D682797-EFDE-4975-96AB-1E2D2545CBB2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修改明细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点击编辑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取消单据直接点取消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C8438E3B-1A4D-4FB7-95CA-209283E6776A}" cxnId="{F3FC6EAD-0E84-4B4E-BD2F-4B2296CC5434}" type="parTrans">
      <dgm:prSet/>
      <dgm:spPr/>
      <dgm:t>
        <a:bodyPr/>
        <a:lstStyle/>
        <a:p>
          <a:endParaRPr lang="zh-CN" altLang="en-US"/>
        </a:p>
      </dgm:t>
    </dgm:pt>
    <dgm:pt modelId="{73B2539F-18A5-45D9-BC3B-AC9DEEE82FE6}" cxnId="{F3FC6EAD-0E84-4B4E-BD2F-4B2296CC5434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7BF17F41-8F60-408A-A9CE-76F5D764AA60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选中错误明细删除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  <a:sym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添加货品输入正确明细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FF6E558-35AE-41B1-87C2-916578158F58}" cxnId="{FFD3E403-6B9A-4EDB-AC8C-999E40344D29}" type="parTrans">
      <dgm:prSet/>
      <dgm:spPr/>
    </dgm:pt>
    <dgm:pt modelId="{AB9EA2B6-7B2C-4785-AD73-281968A1AAAA}" cxnId="{FFD3E403-6B9A-4EDB-AC8C-999E40344D29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03530010-1B0D-4C0C-BF32-87222BA1C5E9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保存并提交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  <a:sym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审核单据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A13A735B-C7A9-4C99-97D6-E5C27BB2C4E9}" cxnId="{DBFE9A52-B05C-493E-AA52-1208B517E4BE}" type="parTrans">
      <dgm:prSet/>
      <dgm:spPr/>
    </dgm:pt>
    <dgm:pt modelId="{4FD6BD45-B06C-4F1E-A3AD-B846121EAD0C}" cxnId="{DBFE9A52-B05C-493E-AA52-1208B517E4BE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400">
              <a:latin typeface="微软雅黑" panose="020B0503020204020204" charset="-122"/>
              <a:ea typeface="微软雅黑" panose="020B0503020204020204" charset="-122"/>
            </a:rPr>
            <a:t/>
          </a:r>
          <a:endParaRPr sz="1400">
            <a:latin typeface="微软雅黑" panose="020B0503020204020204" charset="-122"/>
            <a:ea typeface="微软雅黑" panose="020B0503020204020204" charset="-122"/>
          </a:endParaRPr>
        </a:p>
      </dgm:t>
    </dgm:pt>
    <dgm:pt modelId="{60DAFFD5-5E6A-4380-A631-F7B648C72C0E}" type="pres">
      <dgm:prSet presAssocID="{5329BD25-C9D1-4530-B594-B3EC5E85C1BA}" presName="Name0" presStyleCnt="0">
        <dgm:presLayoutVars>
          <dgm:dir/>
          <dgm:resizeHandles val="exact"/>
        </dgm:presLayoutVars>
      </dgm:prSet>
      <dgm:spPr/>
    </dgm:pt>
    <dgm:pt modelId="{06516871-7E93-4764-851F-BA1C08B6D7A2}" type="pres">
      <dgm:prSet presAssocID="{9319636B-F04F-4FC7-82F1-00257F13A20E}" presName="node" presStyleLbl="node1" presStyleIdx="0" presStyleCnt="5">
        <dgm:presLayoutVars>
          <dgm:bulletEnabled val="1"/>
        </dgm:presLayoutVars>
      </dgm:prSet>
      <dgm:spPr/>
    </dgm:pt>
    <dgm:pt modelId="{5A4B6183-F566-470A-82A9-8C28A76FD033}" type="pres">
      <dgm:prSet presAssocID="{CDC346A6-7352-41F3-A0FF-E3787CC6A502}" presName="sibTrans" presStyleLbl="sibTrans2D1" presStyleIdx="0" presStyleCnt="4"/>
      <dgm:spPr/>
    </dgm:pt>
    <dgm:pt modelId="{6AD214A9-0376-43D1-BCAE-790F39E3A8C2}" type="pres">
      <dgm:prSet presAssocID="{CDC346A6-7352-41F3-A0FF-E3787CC6A502}" presName="connectorText" presStyleCnt="0"/>
      <dgm:spPr/>
    </dgm:pt>
    <dgm:pt modelId="{483231D6-608C-499A-B876-E47CC5C75586}" type="pres">
      <dgm:prSet presAssocID="{DE7BCF22-A5A3-4B80-A6AB-49416D735155}" presName="node" presStyleLbl="node1" presStyleIdx="1" presStyleCnt="5">
        <dgm:presLayoutVars>
          <dgm:bulletEnabled val="1"/>
        </dgm:presLayoutVars>
      </dgm:prSet>
      <dgm:spPr/>
    </dgm:pt>
    <dgm:pt modelId="{B02E1968-9D2B-4BFB-9414-5835057FA3DF}" type="pres">
      <dgm:prSet presAssocID="{665BB388-0A68-4CA4-B67E-C1FA3D1B90AA}" presName="sibTrans" presStyleLbl="sibTrans2D1" presStyleIdx="1" presStyleCnt="4"/>
      <dgm:spPr/>
    </dgm:pt>
    <dgm:pt modelId="{D6D84F42-DDB3-468D-8B0A-6EE91E9403E7}" type="pres">
      <dgm:prSet presAssocID="{665BB388-0A68-4CA4-B67E-C1FA3D1B90AA}" presName="connectorText" presStyleCnt="0"/>
      <dgm:spPr/>
    </dgm:pt>
    <dgm:pt modelId="{B746E7E5-7454-4096-BBB5-BF5089346B59}" type="pres">
      <dgm:prSet presAssocID="{6D682797-EFDE-4975-96AB-1E2D2545CBB2}" presName="node" presStyleLbl="node1" presStyleIdx="2" presStyleCnt="5">
        <dgm:presLayoutVars>
          <dgm:bulletEnabled val="1"/>
        </dgm:presLayoutVars>
      </dgm:prSet>
      <dgm:spPr/>
    </dgm:pt>
    <dgm:pt modelId="{1A15584C-71B7-49B1-8547-13617AF63791}" type="pres">
      <dgm:prSet presAssocID="{73B2539F-18A5-45D9-BC3B-AC9DEEE82FE6}" presName="sibTrans" presStyleLbl="sibTrans2D1" presStyleIdx="2" presStyleCnt="4"/>
      <dgm:spPr/>
    </dgm:pt>
    <dgm:pt modelId="{22755375-A534-45D3-AF0D-204D9F7A96C7}" type="pres">
      <dgm:prSet presAssocID="{73B2539F-18A5-45D9-BC3B-AC9DEEE82FE6}" presName="connectorText" presStyleCnt="0"/>
      <dgm:spPr/>
    </dgm:pt>
    <dgm:pt modelId="{27515BBF-8597-4283-831B-8DE33915CE39}" type="pres">
      <dgm:prSet presAssocID="{7BF17F41-8F60-408A-A9CE-76F5D764AA60}" presName="node" presStyleLbl="node1" presStyleIdx="3" presStyleCnt="5">
        <dgm:presLayoutVars>
          <dgm:bulletEnabled val="1"/>
        </dgm:presLayoutVars>
      </dgm:prSet>
      <dgm:spPr/>
    </dgm:pt>
    <dgm:pt modelId="{B481C898-46EF-4A34-9CC1-42AF129869F5}" type="pres">
      <dgm:prSet presAssocID="{AB9EA2B6-7B2C-4785-AD73-281968A1AAAA}" presName="sibTrans" presStyleLbl="sibTrans2D1" presStyleIdx="3" presStyleCnt="4"/>
      <dgm:spPr/>
    </dgm:pt>
    <dgm:pt modelId="{4ED5FC94-83A2-48B2-A6BA-F9C652B47321}" type="pres">
      <dgm:prSet presAssocID="{AB9EA2B6-7B2C-4785-AD73-281968A1AAAA}" presName="connectorText" presStyleCnt="0"/>
      <dgm:spPr/>
    </dgm:pt>
    <dgm:pt modelId="{A7F054A1-09A7-4442-A494-4E35441658F3}" type="pres">
      <dgm:prSet presAssocID="{03530010-1B0D-4C0C-BF32-87222BA1C5E9}" presName="node" presStyleLbl="node1" presStyleIdx="4" presStyleCnt="5">
        <dgm:presLayoutVars>
          <dgm:bulletEnabled val="1"/>
        </dgm:presLayoutVars>
      </dgm:prSet>
      <dgm:spPr/>
    </dgm:pt>
  </dgm:ptLst>
  <dgm:cxnLst>
    <dgm:cxn modelId="{9C84CC26-30DB-49A9-BBE4-B544236DE06A}" srcId="{5329BD25-C9D1-4530-B594-B3EC5E85C1BA}" destId="{9319636B-F04F-4FC7-82F1-00257F13A20E}" srcOrd="0" destOrd="0" parTransId="{13B8F9CC-1221-45F5-B5C7-6E9ED293A297}" sibTransId="{CDC346A6-7352-41F3-A0FF-E3787CC6A502}"/>
    <dgm:cxn modelId="{27ED924E-4876-4662-9BF8-5AF5BB55B66F}" srcId="{5329BD25-C9D1-4530-B594-B3EC5E85C1BA}" destId="{DE7BCF22-A5A3-4B80-A6AB-49416D735155}" srcOrd="1" destOrd="0" parTransId="{E2EA80D1-2E5B-4385-973D-F34ED624CEF0}" sibTransId="{665BB388-0A68-4CA4-B67E-C1FA3D1B90AA}"/>
    <dgm:cxn modelId="{F3FC6EAD-0E84-4B4E-BD2F-4B2296CC5434}" srcId="{5329BD25-C9D1-4530-B594-B3EC5E85C1BA}" destId="{6D682797-EFDE-4975-96AB-1E2D2545CBB2}" srcOrd="2" destOrd="0" parTransId="{C8438E3B-1A4D-4FB7-95CA-209283E6776A}" sibTransId="{73B2539F-18A5-45D9-BC3B-AC9DEEE82FE6}"/>
    <dgm:cxn modelId="{FFD3E403-6B9A-4EDB-AC8C-999E40344D29}" srcId="{5329BD25-C9D1-4530-B594-B3EC5E85C1BA}" destId="{7BF17F41-8F60-408A-A9CE-76F5D764AA60}" srcOrd="3" destOrd="0" parTransId="{DFF6E558-35AE-41B1-87C2-916578158F58}" sibTransId="{AB9EA2B6-7B2C-4785-AD73-281968A1AAAA}"/>
    <dgm:cxn modelId="{DBFE9A52-B05C-493E-AA52-1208B517E4BE}" srcId="{5329BD25-C9D1-4530-B594-B3EC5E85C1BA}" destId="{03530010-1B0D-4C0C-BF32-87222BA1C5E9}" srcOrd="4" destOrd="0" parTransId="{A13A735B-C7A9-4C99-97D6-E5C27BB2C4E9}" sibTransId="{4FD6BD45-B06C-4F1E-A3AD-B846121EAD0C}"/>
    <dgm:cxn modelId="{AEE51BAD-D986-4380-9401-F610D19AB7C7}" type="presOf" srcId="{5329BD25-C9D1-4530-B594-B3EC5E85C1BA}" destId="{60DAFFD5-5E6A-4380-A631-F7B648C72C0E}" srcOrd="0" destOrd="0" presId="urn:microsoft.com/office/officeart/2005/8/layout/process1"/>
    <dgm:cxn modelId="{29A9C440-4CB2-4510-BD91-EBE8D44D61BA}" type="presParOf" srcId="{60DAFFD5-5E6A-4380-A631-F7B648C72C0E}" destId="{06516871-7E93-4764-851F-BA1C08B6D7A2}" srcOrd="0" destOrd="0" presId="urn:microsoft.com/office/officeart/2005/8/layout/process1"/>
    <dgm:cxn modelId="{DEED5955-A473-4E6C-B974-A7AC6ADFD9C6}" type="presOf" srcId="{9319636B-F04F-4FC7-82F1-00257F13A20E}" destId="{06516871-7E93-4764-851F-BA1C08B6D7A2}" srcOrd="0" destOrd="0" presId="urn:microsoft.com/office/officeart/2005/8/layout/process1"/>
    <dgm:cxn modelId="{F8E8FB34-E61D-45FB-AF7F-EEA8A89AFA69}" type="presParOf" srcId="{60DAFFD5-5E6A-4380-A631-F7B648C72C0E}" destId="{5A4B6183-F566-470A-82A9-8C28A76FD033}" srcOrd="1" destOrd="0" presId="urn:microsoft.com/office/officeart/2005/8/layout/process1"/>
    <dgm:cxn modelId="{16A0AA72-B5AF-4091-A7DA-CC13B42C2EB0}" type="presOf" srcId="{CDC346A6-7352-41F3-A0FF-E3787CC6A502}" destId="{5A4B6183-F566-470A-82A9-8C28A76FD033}" srcOrd="0" destOrd="0" presId="urn:microsoft.com/office/officeart/2005/8/layout/process1"/>
    <dgm:cxn modelId="{97AEAB95-D367-42D1-B89B-C94D4D34F4A3}" type="presParOf" srcId="{5A4B6183-F566-470A-82A9-8C28A76FD033}" destId="{6AD214A9-0376-43D1-BCAE-790F39E3A8C2}" srcOrd="0" destOrd="1" presId="urn:microsoft.com/office/officeart/2005/8/layout/process1"/>
    <dgm:cxn modelId="{C88EFA11-FCFE-42AD-9861-375E70A5A585}" type="presOf" srcId="{CDC346A6-7352-41F3-A0FF-E3787CC6A502}" destId="{6AD214A9-0376-43D1-BCAE-790F39E3A8C2}" srcOrd="1" destOrd="0" presId="urn:microsoft.com/office/officeart/2005/8/layout/process1"/>
    <dgm:cxn modelId="{09807E3F-3AAF-4EA4-8D99-86500FCBA38E}" type="presParOf" srcId="{60DAFFD5-5E6A-4380-A631-F7B648C72C0E}" destId="{483231D6-608C-499A-B876-E47CC5C75586}" srcOrd="2" destOrd="0" presId="urn:microsoft.com/office/officeart/2005/8/layout/process1"/>
    <dgm:cxn modelId="{253B5DFE-4072-44DD-95C6-69AB99F2C744}" type="presOf" srcId="{DE7BCF22-A5A3-4B80-A6AB-49416D735155}" destId="{483231D6-608C-499A-B876-E47CC5C75586}" srcOrd="0" destOrd="0" presId="urn:microsoft.com/office/officeart/2005/8/layout/process1"/>
    <dgm:cxn modelId="{6588411C-0F6F-4EE2-9D06-BF49A3A2AF9A}" type="presParOf" srcId="{60DAFFD5-5E6A-4380-A631-F7B648C72C0E}" destId="{B02E1968-9D2B-4BFB-9414-5835057FA3DF}" srcOrd="3" destOrd="0" presId="urn:microsoft.com/office/officeart/2005/8/layout/process1"/>
    <dgm:cxn modelId="{E9E82EE2-5A1E-485C-85CB-F3EF587E515E}" type="presOf" srcId="{665BB388-0A68-4CA4-B67E-C1FA3D1B90AA}" destId="{B02E1968-9D2B-4BFB-9414-5835057FA3DF}" srcOrd="0" destOrd="0" presId="urn:microsoft.com/office/officeart/2005/8/layout/process1"/>
    <dgm:cxn modelId="{F6971D3A-713B-4A9F-9345-F78BBFB6C5D9}" type="presParOf" srcId="{B02E1968-9D2B-4BFB-9414-5835057FA3DF}" destId="{D6D84F42-DDB3-468D-8B0A-6EE91E9403E7}" srcOrd="0" destOrd="3" presId="urn:microsoft.com/office/officeart/2005/8/layout/process1"/>
    <dgm:cxn modelId="{A17ABD7A-3B14-409B-8BC9-638DB9370026}" type="presOf" srcId="{665BB388-0A68-4CA4-B67E-C1FA3D1B90AA}" destId="{D6D84F42-DDB3-468D-8B0A-6EE91E9403E7}" srcOrd="1" destOrd="0" presId="urn:microsoft.com/office/officeart/2005/8/layout/process1"/>
    <dgm:cxn modelId="{49DDADB9-05E6-4A76-8328-EF0725D69B82}" type="presParOf" srcId="{60DAFFD5-5E6A-4380-A631-F7B648C72C0E}" destId="{B746E7E5-7454-4096-BBB5-BF5089346B59}" srcOrd="4" destOrd="0" presId="urn:microsoft.com/office/officeart/2005/8/layout/process1"/>
    <dgm:cxn modelId="{EF30672F-0FA4-4E5E-AF78-3C758E729F99}" type="presOf" srcId="{6D682797-EFDE-4975-96AB-1E2D2545CBB2}" destId="{B746E7E5-7454-4096-BBB5-BF5089346B59}" srcOrd="0" destOrd="0" presId="urn:microsoft.com/office/officeart/2005/8/layout/process1"/>
    <dgm:cxn modelId="{7CBBCC97-A8E8-4266-A3BC-74EADCD5C376}" type="presParOf" srcId="{60DAFFD5-5E6A-4380-A631-F7B648C72C0E}" destId="{1A15584C-71B7-49B1-8547-13617AF63791}" srcOrd="5" destOrd="0" presId="urn:microsoft.com/office/officeart/2005/8/layout/process1"/>
    <dgm:cxn modelId="{FB909DED-1EDC-4C51-AC91-FA223F3F7FC4}" type="presOf" srcId="{73B2539F-18A5-45D9-BC3B-AC9DEEE82FE6}" destId="{1A15584C-71B7-49B1-8547-13617AF63791}" srcOrd="0" destOrd="0" presId="urn:microsoft.com/office/officeart/2005/8/layout/process1"/>
    <dgm:cxn modelId="{53123F9B-F618-4912-8FDC-13F781743575}" type="presParOf" srcId="{1A15584C-71B7-49B1-8547-13617AF63791}" destId="{22755375-A534-45D3-AF0D-204D9F7A96C7}" srcOrd="0" destOrd="5" presId="urn:microsoft.com/office/officeart/2005/8/layout/process1"/>
    <dgm:cxn modelId="{694AC03B-006C-4F3F-AB49-06E5D37A4F73}" type="presOf" srcId="{73B2539F-18A5-45D9-BC3B-AC9DEEE82FE6}" destId="{22755375-A534-45D3-AF0D-204D9F7A96C7}" srcOrd="1" destOrd="0" presId="urn:microsoft.com/office/officeart/2005/8/layout/process1"/>
    <dgm:cxn modelId="{53F96FA7-45AE-4036-8748-DC572903F341}" type="presParOf" srcId="{60DAFFD5-5E6A-4380-A631-F7B648C72C0E}" destId="{27515BBF-8597-4283-831B-8DE33915CE39}" srcOrd="6" destOrd="0" presId="urn:microsoft.com/office/officeart/2005/8/layout/process1"/>
    <dgm:cxn modelId="{96CD0C58-260E-45E2-8BEA-DED55AAB975A}" type="presOf" srcId="{7BF17F41-8F60-408A-A9CE-76F5D764AA60}" destId="{27515BBF-8597-4283-831B-8DE33915CE39}" srcOrd="0" destOrd="0" presId="urn:microsoft.com/office/officeart/2005/8/layout/process1"/>
    <dgm:cxn modelId="{C5957D1F-C0BF-4516-9A9C-658F41C9783D}" type="presParOf" srcId="{60DAFFD5-5E6A-4380-A631-F7B648C72C0E}" destId="{B481C898-46EF-4A34-9CC1-42AF129869F5}" srcOrd="7" destOrd="0" presId="urn:microsoft.com/office/officeart/2005/8/layout/process1"/>
    <dgm:cxn modelId="{1CA2503C-7B3F-4F3E-A70D-A2B99B67D59A}" type="presOf" srcId="{AB9EA2B6-7B2C-4785-AD73-281968A1AAAA}" destId="{B481C898-46EF-4A34-9CC1-42AF129869F5}" srcOrd="0" destOrd="0" presId="urn:microsoft.com/office/officeart/2005/8/layout/process1"/>
    <dgm:cxn modelId="{DFF98D32-F8AF-4211-B1FD-465BA90D18C5}" type="presParOf" srcId="{B481C898-46EF-4A34-9CC1-42AF129869F5}" destId="{4ED5FC94-83A2-48B2-A6BA-F9C652B47321}" srcOrd="0" destOrd="7" presId="urn:microsoft.com/office/officeart/2005/8/layout/process1"/>
    <dgm:cxn modelId="{C3837A31-49B3-4EEF-810E-6EF4CF09E142}" type="presOf" srcId="{AB9EA2B6-7B2C-4785-AD73-281968A1AAAA}" destId="{4ED5FC94-83A2-48B2-A6BA-F9C652B47321}" srcOrd="1" destOrd="0" presId="urn:microsoft.com/office/officeart/2005/8/layout/process1"/>
    <dgm:cxn modelId="{91CB1FE3-4047-45B9-8B27-E343ACC54520}" type="presParOf" srcId="{60DAFFD5-5E6A-4380-A631-F7B648C72C0E}" destId="{A7F054A1-09A7-4442-A494-4E35441658F3}" srcOrd="8" destOrd="0" presId="urn:microsoft.com/office/officeart/2005/8/layout/process1"/>
    <dgm:cxn modelId="{8866D948-0239-493C-A767-2307C14FB0D1}" type="presOf" srcId="{03530010-1B0D-4C0C-BF32-87222BA1C5E9}" destId="{A7F054A1-09A7-4442-A494-4E35441658F3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29BD25-C9D1-4530-B594-B3EC5E85C1BA}" type="doc">
      <dgm:prSet loTypeId="process" loCatId="process" qsTypeId="urn:microsoft.com/office/officeart/2005/8/quickstyle/simple4" qsCatId="simple" csTypeId="urn:microsoft.com/office/officeart/2005/8/colors/accent1_2" csCatId="accent1" phldr="0"/>
      <dgm:spPr/>
    </dgm:pt>
    <dgm:pt modelId="{9319636B-F04F-4FC7-82F1-00257F13A20E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B2B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门店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调拨红点提醒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+mn-ea"/>
          </a:endParaRPr>
        </a:p>
      </dgm:t>
    </dgm:pt>
    <dgm:pt modelId="{13B8F9CC-1221-45F5-B5C7-6E9ED293A297}" cxnId="{4821BD8C-0DF2-476F-95FB-769801237832}" type="parTrans">
      <dgm:prSet/>
      <dgm:spPr/>
      <dgm:t>
        <a:bodyPr/>
        <a:lstStyle/>
        <a:p>
          <a:endParaRPr lang="zh-CN" altLang="en-US"/>
        </a:p>
      </dgm:t>
    </dgm:pt>
    <dgm:pt modelId="{CDC346A6-7352-41F3-A0FF-E3787CC6A502}" cxnId="{4821BD8C-0DF2-476F-95FB-769801237832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E7BCF22-A5A3-4B80-A6AB-49416D735155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门店根据总部发起的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调拨单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找到对应货品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gm:t>
    </dgm:pt>
    <dgm:pt modelId="{E2EA80D1-2E5B-4385-973D-F34ED624CEF0}" cxnId="{C8C655B4-0EFF-4737-BEF2-8F3333B6FA8F}" type="parTrans">
      <dgm:prSet/>
      <dgm:spPr/>
      <dgm:t>
        <a:bodyPr/>
        <a:lstStyle/>
        <a:p>
          <a:endParaRPr lang="zh-CN" altLang="en-US"/>
        </a:p>
      </dgm:t>
    </dgm:pt>
    <dgm:pt modelId="{665BB388-0A68-4CA4-B67E-C1FA3D1B90AA}" cxnId="{C8C655B4-0EFF-4737-BEF2-8F3333B6FA8F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6D682797-EFDE-4975-96AB-1E2D2545CBB2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>选中调拨单点击逐件扫码发货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C8438E3B-1A4D-4FB7-95CA-209283E6776A}" cxnId="{E110FFF0-BA4A-48CB-8481-A05A203D7D74}" type="parTrans">
      <dgm:prSet/>
      <dgm:spPr/>
      <dgm:t>
        <a:bodyPr/>
        <a:lstStyle/>
        <a:p>
          <a:endParaRPr lang="zh-CN" altLang="en-US"/>
        </a:p>
      </dgm:t>
    </dgm:pt>
    <dgm:pt modelId="{73B2539F-18A5-45D9-BC3B-AC9DEEE82FE6}" cxnId="{E110FFF0-BA4A-48CB-8481-A05A203D7D74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7BF17F41-8F60-408A-A9CE-76F5D764AA60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扫描货品编码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FF6E558-35AE-41B1-87C2-916578158F58}" cxnId="{11ABA876-82D3-43A8-8759-901D270F168D}" type="parTrans">
      <dgm:prSet/>
      <dgm:spPr/>
    </dgm:pt>
    <dgm:pt modelId="{AB9EA2B6-7B2C-4785-AD73-281968A1AAAA}" cxnId="{11ABA876-82D3-43A8-8759-901D270F168D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03530010-1B0D-4C0C-BF32-87222BA1C5E9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点击确认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A13A735B-C7A9-4C99-97D6-E5C27BB2C4E9}" cxnId="{2FE62E48-A468-44C2-8740-C97C4B796E1E}" type="parTrans">
      <dgm:prSet/>
      <dgm:spPr/>
    </dgm:pt>
    <dgm:pt modelId="{4FD6BD45-B06C-4F1E-A3AD-B846121EAD0C}" cxnId="{2FE62E48-A468-44C2-8740-C97C4B796E1E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6A1FA228-8EC7-428B-ADF3-85A6EE6246D6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下物流订单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CA02AFF7-7F48-43EC-B86B-A657A119EBB7}" cxnId="{0BFC76E9-8B45-4F6C-81BE-81DAEC0BA996}" type="parTrans">
      <dgm:prSet/>
      <dgm:spPr/>
    </dgm:pt>
    <dgm:pt modelId="{232FC35A-F55A-4FC8-9FFC-5D9AF3003F8F}" cxnId="{0BFC76E9-8B45-4F6C-81BE-81DAEC0BA996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D73AEB4-C0B6-425C-B25D-1535DE75A8A8}">
      <dgm:prSet phldr="0" custT="1"/>
      <dgm:spPr/>
      <dgm:t>
        <a:bodyPr vert="horz" wrap="square"/>
        <a:p>
          <a:pPr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上传物流单号、快递费用、付款截图和快递单截图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5D8845C3-1112-4B99-9D04-5E0A38BE05CB}" cxnId="{DD161E5D-AC61-4228-AAC8-72B08103C2A7}" type="parTrans">
      <dgm:prSet/>
      <dgm:spPr/>
    </dgm:pt>
    <dgm:pt modelId="{185F0031-E89E-4D6B-9F1E-121C3553B9C4}" cxnId="{DD161E5D-AC61-4228-AAC8-72B08103C2A7}" type="sibTrans">
      <dgm:prSet/>
      <dgm:spPr/>
    </dgm:pt>
    <dgm:pt modelId="{60DAFFD5-5E6A-4380-A631-F7B648C72C0E}" type="pres">
      <dgm:prSet presAssocID="{5329BD25-C9D1-4530-B594-B3EC5E85C1BA}" presName="Name0" presStyleCnt="0">
        <dgm:presLayoutVars>
          <dgm:dir/>
          <dgm:resizeHandles val="exact"/>
        </dgm:presLayoutVars>
      </dgm:prSet>
      <dgm:spPr/>
    </dgm:pt>
    <dgm:pt modelId="{06516871-7E93-4764-851F-BA1C08B6D7A2}" type="pres">
      <dgm:prSet presAssocID="{9319636B-F04F-4FC7-82F1-00257F13A20E}" presName="node" presStyleLbl="node1" presStyleIdx="0" presStyleCnt="7">
        <dgm:presLayoutVars>
          <dgm:bulletEnabled val="1"/>
        </dgm:presLayoutVars>
      </dgm:prSet>
      <dgm:spPr/>
    </dgm:pt>
    <dgm:pt modelId="{5A4B6183-F566-470A-82A9-8C28A76FD033}" type="pres">
      <dgm:prSet presAssocID="{CDC346A6-7352-41F3-A0FF-E3787CC6A502}" presName="sibTrans" presStyleLbl="sibTrans2D1" presStyleIdx="0" presStyleCnt="6"/>
      <dgm:spPr/>
    </dgm:pt>
    <dgm:pt modelId="{6AD214A9-0376-43D1-BCAE-790F39E3A8C2}" type="pres">
      <dgm:prSet presAssocID="{CDC346A6-7352-41F3-A0FF-E3787CC6A502}" presName="connectorText" presStyleCnt="0"/>
      <dgm:spPr/>
    </dgm:pt>
    <dgm:pt modelId="{483231D6-608C-499A-B876-E47CC5C75586}" type="pres">
      <dgm:prSet presAssocID="{DE7BCF22-A5A3-4B80-A6AB-49416D735155}" presName="node" presStyleLbl="node1" presStyleIdx="1" presStyleCnt="7">
        <dgm:presLayoutVars>
          <dgm:bulletEnabled val="1"/>
        </dgm:presLayoutVars>
      </dgm:prSet>
      <dgm:spPr/>
    </dgm:pt>
    <dgm:pt modelId="{B02E1968-9D2B-4BFB-9414-5835057FA3DF}" type="pres">
      <dgm:prSet presAssocID="{665BB388-0A68-4CA4-B67E-C1FA3D1B90AA}" presName="sibTrans" presStyleLbl="sibTrans2D1" presStyleIdx="1" presStyleCnt="6"/>
      <dgm:spPr/>
    </dgm:pt>
    <dgm:pt modelId="{D6D84F42-DDB3-468D-8B0A-6EE91E9403E7}" type="pres">
      <dgm:prSet presAssocID="{665BB388-0A68-4CA4-B67E-C1FA3D1B90AA}" presName="connectorText" presStyleCnt="0"/>
      <dgm:spPr/>
    </dgm:pt>
    <dgm:pt modelId="{B746E7E5-7454-4096-BBB5-BF5089346B59}" type="pres">
      <dgm:prSet presAssocID="{6D682797-EFDE-4975-96AB-1E2D2545CBB2}" presName="node" presStyleLbl="node1" presStyleIdx="2" presStyleCnt="7">
        <dgm:presLayoutVars>
          <dgm:bulletEnabled val="1"/>
        </dgm:presLayoutVars>
      </dgm:prSet>
      <dgm:spPr/>
    </dgm:pt>
    <dgm:pt modelId="{1A15584C-71B7-49B1-8547-13617AF63791}" type="pres">
      <dgm:prSet presAssocID="{73B2539F-18A5-45D9-BC3B-AC9DEEE82FE6}" presName="sibTrans" presStyleLbl="sibTrans2D1" presStyleIdx="2" presStyleCnt="6"/>
      <dgm:spPr/>
    </dgm:pt>
    <dgm:pt modelId="{22755375-A534-45D3-AF0D-204D9F7A96C7}" type="pres">
      <dgm:prSet presAssocID="{73B2539F-18A5-45D9-BC3B-AC9DEEE82FE6}" presName="connectorText" presStyleCnt="0"/>
      <dgm:spPr/>
    </dgm:pt>
    <dgm:pt modelId="{27515BBF-8597-4283-831B-8DE33915CE39}" type="pres">
      <dgm:prSet presAssocID="{7BF17F41-8F60-408A-A9CE-76F5D764AA60}" presName="node" presStyleLbl="node1" presStyleIdx="3" presStyleCnt="7">
        <dgm:presLayoutVars>
          <dgm:bulletEnabled val="1"/>
        </dgm:presLayoutVars>
      </dgm:prSet>
      <dgm:spPr/>
    </dgm:pt>
    <dgm:pt modelId="{B481C898-46EF-4A34-9CC1-42AF129869F5}" type="pres">
      <dgm:prSet presAssocID="{AB9EA2B6-7B2C-4785-AD73-281968A1AAAA}" presName="sibTrans" presStyleLbl="sibTrans2D1" presStyleIdx="3" presStyleCnt="6"/>
      <dgm:spPr/>
    </dgm:pt>
    <dgm:pt modelId="{4ED5FC94-83A2-48B2-A6BA-F9C652B47321}" type="pres">
      <dgm:prSet presAssocID="{AB9EA2B6-7B2C-4785-AD73-281968A1AAAA}" presName="connectorText" presStyleCnt="0"/>
      <dgm:spPr/>
    </dgm:pt>
    <dgm:pt modelId="{A7F054A1-09A7-4442-A494-4E35441658F3}" type="pres">
      <dgm:prSet presAssocID="{03530010-1B0D-4C0C-BF32-87222BA1C5E9}" presName="node" presStyleLbl="node1" presStyleIdx="4" presStyleCnt="7">
        <dgm:presLayoutVars>
          <dgm:bulletEnabled val="1"/>
        </dgm:presLayoutVars>
      </dgm:prSet>
      <dgm:spPr/>
    </dgm:pt>
    <dgm:pt modelId="{EBCE9FC2-8578-4BDF-8711-306795C81E3F}" type="pres">
      <dgm:prSet presAssocID="{4FD6BD45-B06C-4F1E-A3AD-B846121EAD0C}" presName="sibTrans" presStyleLbl="sibTrans2D1" presStyleIdx="4" presStyleCnt="6"/>
      <dgm:spPr/>
    </dgm:pt>
    <dgm:pt modelId="{98383D02-0E8B-4E0F-80C9-7BCB2FF7C9EC}" type="pres">
      <dgm:prSet presAssocID="{4FD6BD45-B06C-4F1E-A3AD-B846121EAD0C}" presName="connectorText" presStyleCnt="0"/>
      <dgm:spPr/>
    </dgm:pt>
    <dgm:pt modelId="{8ABBC831-F816-45BC-827D-A19E6EF94777}" type="pres">
      <dgm:prSet presAssocID="{6A1FA228-8EC7-428B-ADF3-85A6EE6246D6}" presName="node" presStyleLbl="node1" presStyleIdx="5" presStyleCnt="7">
        <dgm:presLayoutVars>
          <dgm:bulletEnabled val="1"/>
        </dgm:presLayoutVars>
      </dgm:prSet>
      <dgm:spPr/>
    </dgm:pt>
    <dgm:pt modelId="{DE1729A8-08ED-4339-97C8-2B7F973457E3}" type="pres">
      <dgm:prSet presAssocID="{232FC35A-F55A-4FC8-9FFC-5D9AF3003F8F}" presName="sibTrans" presStyleLbl="sibTrans2D1" presStyleIdx="5" presStyleCnt="6"/>
      <dgm:spPr/>
    </dgm:pt>
    <dgm:pt modelId="{0D46619E-63E4-480F-8646-920344D4BDA1}" type="pres">
      <dgm:prSet presAssocID="{232FC35A-F55A-4FC8-9FFC-5D9AF3003F8F}" presName="connectorText" presStyleCnt="0"/>
      <dgm:spPr/>
    </dgm:pt>
    <dgm:pt modelId="{BE1DFA04-68B0-472C-8582-4A2FB499F28F}" type="pres">
      <dgm:prSet presAssocID="{DD73AEB4-C0B6-425C-B25D-1535DE75A8A8}" presName="node" presStyleLbl="node1" presStyleIdx="6" presStyleCnt="7">
        <dgm:presLayoutVars>
          <dgm:bulletEnabled val="1"/>
        </dgm:presLayoutVars>
      </dgm:prSet>
      <dgm:spPr/>
    </dgm:pt>
  </dgm:ptLst>
  <dgm:cxnLst>
    <dgm:cxn modelId="{4821BD8C-0DF2-476F-95FB-769801237832}" srcId="{5329BD25-C9D1-4530-B594-B3EC5E85C1BA}" destId="{9319636B-F04F-4FC7-82F1-00257F13A20E}" srcOrd="0" destOrd="0" parTransId="{13B8F9CC-1221-45F5-B5C7-6E9ED293A297}" sibTransId="{CDC346A6-7352-41F3-A0FF-E3787CC6A502}"/>
    <dgm:cxn modelId="{C8C655B4-0EFF-4737-BEF2-8F3333B6FA8F}" srcId="{5329BD25-C9D1-4530-B594-B3EC5E85C1BA}" destId="{DE7BCF22-A5A3-4B80-A6AB-49416D735155}" srcOrd="1" destOrd="0" parTransId="{E2EA80D1-2E5B-4385-973D-F34ED624CEF0}" sibTransId="{665BB388-0A68-4CA4-B67E-C1FA3D1B90AA}"/>
    <dgm:cxn modelId="{E110FFF0-BA4A-48CB-8481-A05A203D7D74}" srcId="{5329BD25-C9D1-4530-B594-B3EC5E85C1BA}" destId="{6D682797-EFDE-4975-96AB-1E2D2545CBB2}" srcOrd="2" destOrd="0" parTransId="{C8438E3B-1A4D-4FB7-95CA-209283E6776A}" sibTransId="{73B2539F-18A5-45D9-BC3B-AC9DEEE82FE6}"/>
    <dgm:cxn modelId="{11ABA876-82D3-43A8-8759-901D270F168D}" srcId="{5329BD25-C9D1-4530-B594-B3EC5E85C1BA}" destId="{7BF17F41-8F60-408A-A9CE-76F5D764AA60}" srcOrd="3" destOrd="0" parTransId="{DFF6E558-35AE-41B1-87C2-916578158F58}" sibTransId="{AB9EA2B6-7B2C-4785-AD73-281968A1AAAA}"/>
    <dgm:cxn modelId="{2FE62E48-A468-44C2-8740-C97C4B796E1E}" srcId="{5329BD25-C9D1-4530-B594-B3EC5E85C1BA}" destId="{03530010-1B0D-4C0C-BF32-87222BA1C5E9}" srcOrd="4" destOrd="0" parTransId="{A13A735B-C7A9-4C99-97D6-E5C27BB2C4E9}" sibTransId="{4FD6BD45-B06C-4F1E-A3AD-B846121EAD0C}"/>
    <dgm:cxn modelId="{0BFC76E9-8B45-4F6C-81BE-81DAEC0BA996}" srcId="{5329BD25-C9D1-4530-B594-B3EC5E85C1BA}" destId="{6A1FA228-8EC7-428B-ADF3-85A6EE6246D6}" srcOrd="5" destOrd="0" parTransId="{CA02AFF7-7F48-43EC-B86B-A657A119EBB7}" sibTransId="{232FC35A-F55A-4FC8-9FFC-5D9AF3003F8F}"/>
    <dgm:cxn modelId="{DD161E5D-AC61-4228-AAC8-72B08103C2A7}" srcId="{5329BD25-C9D1-4530-B594-B3EC5E85C1BA}" destId="{DD73AEB4-C0B6-425C-B25D-1535DE75A8A8}" srcOrd="6" destOrd="0" parTransId="{5D8845C3-1112-4B99-9D04-5E0A38BE05CB}" sibTransId="{185F0031-E89E-4D6B-9F1E-121C3553B9C4}"/>
    <dgm:cxn modelId="{7026E59A-0FD6-4478-9973-2D14CC6020FC}" type="presOf" srcId="{5329BD25-C9D1-4530-B594-B3EC5E85C1BA}" destId="{60DAFFD5-5E6A-4380-A631-F7B648C72C0E}" srcOrd="0" destOrd="0" presId="urn:microsoft.com/office/officeart/2005/8/layout/process1"/>
    <dgm:cxn modelId="{672E5AC5-8936-47F5-8FBB-4DBD4CE9BC70}" type="presParOf" srcId="{60DAFFD5-5E6A-4380-A631-F7B648C72C0E}" destId="{06516871-7E93-4764-851F-BA1C08B6D7A2}" srcOrd="0" destOrd="0" presId="urn:microsoft.com/office/officeart/2005/8/layout/process1"/>
    <dgm:cxn modelId="{3CF8E944-1614-4587-8AF4-24E1C6F6624A}" type="presOf" srcId="{9319636B-F04F-4FC7-82F1-00257F13A20E}" destId="{06516871-7E93-4764-851F-BA1C08B6D7A2}" srcOrd="0" destOrd="0" presId="urn:microsoft.com/office/officeart/2005/8/layout/process1"/>
    <dgm:cxn modelId="{A3E865F0-4685-4E87-86C3-391D59941AFE}" type="presParOf" srcId="{60DAFFD5-5E6A-4380-A631-F7B648C72C0E}" destId="{5A4B6183-F566-470A-82A9-8C28A76FD033}" srcOrd="1" destOrd="0" presId="urn:microsoft.com/office/officeart/2005/8/layout/process1"/>
    <dgm:cxn modelId="{8AFB301A-C626-4678-8A93-440B0BD80885}" type="presOf" srcId="{CDC346A6-7352-41F3-A0FF-E3787CC6A502}" destId="{5A4B6183-F566-470A-82A9-8C28A76FD033}" srcOrd="0" destOrd="0" presId="urn:microsoft.com/office/officeart/2005/8/layout/process1"/>
    <dgm:cxn modelId="{5276F03B-1A83-4C6D-93E5-D74E0D9694C8}" type="presParOf" srcId="{5A4B6183-F566-470A-82A9-8C28A76FD033}" destId="{6AD214A9-0376-43D1-BCAE-790F39E3A8C2}" srcOrd="0" destOrd="1" presId="urn:microsoft.com/office/officeart/2005/8/layout/process1"/>
    <dgm:cxn modelId="{E715A868-64D3-4E8B-B638-6B7BA8305350}" type="presOf" srcId="{CDC346A6-7352-41F3-A0FF-E3787CC6A502}" destId="{6AD214A9-0376-43D1-BCAE-790F39E3A8C2}" srcOrd="1" destOrd="0" presId="urn:microsoft.com/office/officeart/2005/8/layout/process1"/>
    <dgm:cxn modelId="{D659E1DD-AD3C-4C67-A600-C5DC009AC3AA}" type="presParOf" srcId="{60DAFFD5-5E6A-4380-A631-F7B648C72C0E}" destId="{483231D6-608C-499A-B876-E47CC5C75586}" srcOrd="2" destOrd="0" presId="urn:microsoft.com/office/officeart/2005/8/layout/process1"/>
    <dgm:cxn modelId="{F02FE9E2-F5FE-41E0-9FBC-9A5E4A587BCA}" type="presOf" srcId="{DE7BCF22-A5A3-4B80-A6AB-49416D735155}" destId="{483231D6-608C-499A-B876-E47CC5C75586}" srcOrd="0" destOrd="0" presId="urn:microsoft.com/office/officeart/2005/8/layout/process1"/>
    <dgm:cxn modelId="{8D177DDC-704D-4A7D-8C13-A08FF4407EE7}" type="presParOf" srcId="{60DAFFD5-5E6A-4380-A631-F7B648C72C0E}" destId="{B02E1968-9D2B-4BFB-9414-5835057FA3DF}" srcOrd="3" destOrd="0" presId="urn:microsoft.com/office/officeart/2005/8/layout/process1"/>
    <dgm:cxn modelId="{AAE06C6A-8149-48AF-9638-68284DB61D16}" type="presOf" srcId="{665BB388-0A68-4CA4-B67E-C1FA3D1B90AA}" destId="{B02E1968-9D2B-4BFB-9414-5835057FA3DF}" srcOrd="0" destOrd="0" presId="urn:microsoft.com/office/officeart/2005/8/layout/process1"/>
    <dgm:cxn modelId="{BF9EB06E-C15C-462D-A382-B487CA7B9875}" type="presParOf" srcId="{B02E1968-9D2B-4BFB-9414-5835057FA3DF}" destId="{D6D84F42-DDB3-468D-8B0A-6EE91E9403E7}" srcOrd="0" destOrd="3" presId="urn:microsoft.com/office/officeart/2005/8/layout/process1"/>
    <dgm:cxn modelId="{1D613D3B-D221-44DF-8785-BDF7C13D6950}" type="presOf" srcId="{665BB388-0A68-4CA4-B67E-C1FA3D1B90AA}" destId="{D6D84F42-DDB3-468D-8B0A-6EE91E9403E7}" srcOrd="1" destOrd="0" presId="urn:microsoft.com/office/officeart/2005/8/layout/process1"/>
    <dgm:cxn modelId="{638FDB0B-295B-431C-9F74-A246F5A2AA88}" type="presParOf" srcId="{60DAFFD5-5E6A-4380-A631-F7B648C72C0E}" destId="{B746E7E5-7454-4096-BBB5-BF5089346B59}" srcOrd="4" destOrd="0" presId="urn:microsoft.com/office/officeart/2005/8/layout/process1"/>
    <dgm:cxn modelId="{82053021-0BE9-4DED-8470-49EAD9358234}" type="presOf" srcId="{6D682797-EFDE-4975-96AB-1E2D2545CBB2}" destId="{B746E7E5-7454-4096-BBB5-BF5089346B59}" srcOrd="0" destOrd="0" presId="urn:microsoft.com/office/officeart/2005/8/layout/process1"/>
    <dgm:cxn modelId="{8220894A-6FF4-4854-85EB-8AF7C98E6235}" type="presParOf" srcId="{60DAFFD5-5E6A-4380-A631-F7B648C72C0E}" destId="{1A15584C-71B7-49B1-8547-13617AF63791}" srcOrd="5" destOrd="0" presId="urn:microsoft.com/office/officeart/2005/8/layout/process1"/>
    <dgm:cxn modelId="{2E4BE95D-8832-4F2D-B41C-78A6222AE1B8}" type="presOf" srcId="{73B2539F-18A5-45D9-BC3B-AC9DEEE82FE6}" destId="{1A15584C-71B7-49B1-8547-13617AF63791}" srcOrd="0" destOrd="0" presId="urn:microsoft.com/office/officeart/2005/8/layout/process1"/>
    <dgm:cxn modelId="{821C9CD4-668C-4524-BD63-3CCEA30301A0}" type="presParOf" srcId="{1A15584C-71B7-49B1-8547-13617AF63791}" destId="{22755375-A534-45D3-AF0D-204D9F7A96C7}" srcOrd="0" destOrd="5" presId="urn:microsoft.com/office/officeart/2005/8/layout/process1"/>
    <dgm:cxn modelId="{879A0F9F-4755-4447-9AE2-FBBB315F4AB5}" type="presOf" srcId="{73B2539F-18A5-45D9-BC3B-AC9DEEE82FE6}" destId="{22755375-A534-45D3-AF0D-204D9F7A96C7}" srcOrd="1" destOrd="0" presId="urn:microsoft.com/office/officeart/2005/8/layout/process1"/>
    <dgm:cxn modelId="{8171F177-926B-4703-A59A-2E541B422A02}" type="presParOf" srcId="{60DAFFD5-5E6A-4380-A631-F7B648C72C0E}" destId="{27515BBF-8597-4283-831B-8DE33915CE39}" srcOrd="6" destOrd="0" presId="urn:microsoft.com/office/officeart/2005/8/layout/process1"/>
    <dgm:cxn modelId="{845F6317-EB0B-4953-AB7D-D40319F422FB}" type="presOf" srcId="{7BF17F41-8F60-408A-A9CE-76F5D764AA60}" destId="{27515BBF-8597-4283-831B-8DE33915CE39}" srcOrd="0" destOrd="0" presId="urn:microsoft.com/office/officeart/2005/8/layout/process1"/>
    <dgm:cxn modelId="{BA3BA8B5-CB90-4E04-9687-CA34669087DC}" type="presParOf" srcId="{60DAFFD5-5E6A-4380-A631-F7B648C72C0E}" destId="{B481C898-46EF-4A34-9CC1-42AF129869F5}" srcOrd="7" destOrd="0" presId="urn:microsoft.com/office/officeart/2005/8/layout/process1"/>
    <dgm:cxn modelId="{D8A13701-D89A-49D5-A4EF-47F197989F1F}" type="presOf" srcId="{AB9EA2B6-7B2C-4785-AD73-281968A1AAAA}" destId="{B481C898-46EF-4A34-9CC1-42AF129869F5}" srcOrd="0" destOrd="0" presId="urn:microsoft.com/office/officeart/2005/8/layout/process1"/>
    <dgm:cxn modelId="{99A86E0D-C318-4604-96AC-5F41A77C5626}" type="presParOf" srcId="{B481C898-46EF-4A34-9CC1-42AF129869F5}" destId="{4ED5FC94-83A2-48B2-A6BA-F9C652B47321}" srcOrd="0" destOrd="7" presId="urn:microsoft.com/office/officeart/2005/8/layout/process1"/>
    <dgm:cxn modelId="{615ABFBC-D780-4775-873A-F99D20F6D404}" type="presOf" srcId="{AB9EA2B6-7B2C-4785-AD73-281968A1AAAA}" destId="{4ED5FC94-83A2-48B2-A6BA-F9C652B47321}" srcOrd="1" destOrd="0" presId="urn:microsoft.com/office/officeart/2005/8/layout/process1"/>
    <dgm:cxn modelId="{8D5BA5C8-1039-4848-AB13-CF1B75BC5F16}" type="presParOf" srcId="{60DAFFD5-5E6A-4380-A631-F7B648C72C0E}" destId="{A7F054A1-09A7-4442-A494-4E35441658F3}" srcOrd="8" destOrd="0" presId="urn:microsoft.com/office/officeart/2005/8/layout/process1"/>
    <dgm:cxn modelId="{72113987-1C7A-4DDC-B469-4259B66D94E2}" type="presOf" srcId="{03530010-1B0D-4C0C-BF32-87222BA1C5E9}" destId="{A7F054A1-09A7-4442-A494-4E35441658F3}" srcOrd="0" destOrd="0" presId="urn:microsoft.com/office/officeart/2005/8/layout/process1"/>
    <dgm:cxn modelId="{1E0FB842-8FAB-42B8-881D-06AFEE50744C}" type="presParOf" srcId="{60DAFFD5-5E6A-4380-A631-F7B648C72C0E}" destId="{EBCE9FC2-8578-4BDF-8711-306795C81E3F}" srcOrd="9" destOrd="0" presId="urn:microsoft.com/office/officeart/2005/8/layout/process1"/>
    <dgm:cxn modelId="{5BA2AAC3-A5D8-4B6F-B797-E3A2A3BC620D}" type="presOf" srcId="{4FD6BD45-B06C-4F1E-A3AD-B846121EAD0C}" destId="{EBCE9FC2-8578-4BDF-8711-306795C81E3F}" srcOrd="0" destOrd="0" presId="urn:microsoft.com/office/officeart/2005/8/layout/process1"/>
    <dgm:cxn modelId="{778491B4-6F24-43E8-8C53-EF5DB445BBE9}" type="presParOf" srcId="{EBCE9FC2-8578-4BDF-8711-306795C81E3F}" destId="{98383D02-0E8B-4E0F-80C9-7BCB2FF7C9EC}" srcOrd="0" destOrd="9" presId="urn:microsoft.com/office/officeart/2005/8/layout/process1"/>
    <dgm:cxn modelId="{3DECA27F-D78B-432B-B0F8-674B05CB90EB}" type="presOf" srcId="{4FD6BD45-B06C-4F1E-A3AD-B846121EAD0C}" destId="{98383D02-0E8B-4E0F-80C9-7BCB2FF7C9EC}" srcOrd="1" destOrd="0" presId="urn:microsoft.com/office/officeart/2005/8/layout/process1"/>
    <dgm:cxn modelId="{70E95EF7-F62F-48D8-A303-A8F389DE6972}" type="presParOf" srcId="{60DAFFD5-5E6A-4380-A631-F7B648C72C0E}" destId="{8ABBC831-F816-45BC-827D-A19E6EF94777}" srcOrd="10" destOrd="0" presId="urn:microsoft.com/office/officeart/2005/8/layout/process1"/>
    <dgm:cxn modelId="{9AF28008-BAAF-4F00-BCCB-70CA33601C68}" type="presOf" srcId="{6A1FA228-8EC7-428B-ADF3-85A6EE6246D6}" destId="{8ABBC831-F816-45BC-827D-A19E6EF94777}" srcOrd="0" destOrd="0" presId="urn:microsoft.com/office/officeart/2005/8/layout/process1"/>
    <dgm:cxn modelId="{46028A97-C249-42D6-86AC-606C3263CA3D}" type="presParOf" srcId="{60DAFFD5-5E6A-4380-A631-F7B648C72C0E}" destId="{DE1729A8-08ED-4339-97C8-2B7F973457E3}" srcOrd="11" destOrd="0" presId="urn:microsoft.com/office/officeart/2005/8/layout/process1"/>
    <dgm:cxn modelId="{F1DF7A27-2EA9-450C-8177-1EE25B03DB06}" type="presOf" srcId="{232FC35A-F55A-4FC8-9FFC-5D9AF3003F8F}" destId="{DE1729A8-08ED-4339-97C8-2B7F973457E3}" srcOrd="0" destOrd="0" presId="urn:microsoft.com/office/officeart/2005/8/layout/process1"/>
    <dgm:cxn modelId="{332037BB-1243-4D55-A21C-B883E3BD2C38}" type="presParOf" srcId="{DE1729A8-08ED-4339-97C8-2B7F973457E3}" destId="{0D46619E-63E4-480F-8646-920344D4BDA1}" srcOrd="0" destOrd="11" presId="urn:microsoft.com/office/officeart/2005/8/layout/process1"/>
    <dgm:cxn modelId="{A37F4733-1B18-43B7-9C6D-734F16A5E944}" type="presOf" srcId="{232FC35A-F55A-4FC8-9FFC-5D9AF3003F8F}" destId="{0D46619E-63E4-480F-8646-920344D4BDA1}" srcOrd="1" destOrd="0" presId="urn:microsoft.com/office/officeart/2005/8/layout/process1"/>
    <dgm:cxn modelId="{6E6B7AD1-6C7E-4438-BB77-E008AB226190}" type="presParOf" srcId="{60DAFFD5-5E6A-4380-A631-F7B648C72C0E}" destId="{BE1DFA04-68B0-472C-8582-4A2FB499F28F}" srcOrd="12" destOrd="0" presId="urn:microsoft.com/office/officeart/2005/8/layout/process1"/>
    <dgm:cxn modelId="{0F62160D-1647-4CE0-A884-CD1937FB02FE}" type="presOf" srcId="{DD73AEB4-C0B6-425C-B25D-1535DE75A8A8}" destId="{BE1DFA04-68B0-472C-8582-4A2FB499F28F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29BD25-C9D1-4530-B594-B3EC5E85C1BA}" type="doc">
      <dgm:prSet loTypeId="process" loCatId="process" qsTypeId="urn:microsoft.com/office/officeart/2005/8/quickstyle/simple4" qsCatId="simple" csTypeId="urn:microsoft.com/office/officeart/2005/8/colors/accent1_2" csCatId="accent1" phldr="0"/>
      <dgm:spPr/>
    </dgm:pt>
    <dgm:pt modelId="{9319636B-F04F-4FC7-82F1-00257F13A20E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sym typeface="+mn-ea"/>
            </a:rPr>
            <a:t>B2B</a:t>
          </a:r>
          <a:r>
            <a:rPr lang="zh-CN" altLang="en-US" sz="1300">
              <a:sym typeface="+mn-ea"/>
            </a:rPr>
            <a:t>门店</a:t>
          </a:r>
          <a:r>
            <a:rPr lang="zh-CN" altLang="en-US" sz="1300">
              <a:sym typeface="+mn-ea"/>
            </a:rPr>
            <a:t>调拨红点提醒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  <a:sym typeface="+mn-ea"/>
          </a:endParaRPr>
        </a:p>
      </dgm:t>
    </dgm:pt>
    <dgm:pt modelId="{13B8F9CC-1221-45F5-B5C7-6E9ED293A297}" cxnId="{DDCE8CB5-795F-43FC-BEE0-59A99A0305B5}" type="parTrans">
      <dgm:prSet/>
      <dgm:spPr/>
      <dgm:t>
        <a:bodyPr/>
        <a:lstStyle/>
        <a:p>
          <a:endParaRPr lang="zh-CN" altLang="en-US"/>
        </a:p>
      </dgm:t>
    </dgm:pt>
    <dgm:pt modelId="{CDC346A6-7352-41F3-A0FF-E3787CC6A502}" cxnId="{DDCE8CB5-795F-43FC-BEE0-59A99A0305B5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E7BCF22-A5A3-4B80-A6AB-49416D735155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找到对应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待收货调拨单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gm:t>
    </dgm:pt>
    <dgm:pt modelId="{E2EA80D1-2E5B-4385-973D-F34ED624CEF0}" cxnId="{2F38E411-6B71-4C97-BEB5-AE64103287B1}" type="parTrans">
      <dgm:prSet/>
      <dgm:spPr/>
      <dgm:t>
        <a:bodyPr/>
        <a:lstStyle/>
        <a:p>
          <a:endParaRPr lang="zh-CN" altLang="en-US"/>
        </a:p>
      </dgm:t>
    </dgm:pt>
    <dgm:pt modelId="{665BB388-0A68-4CA4-B67E-C1FA3D1B90AA}" cxnId="{2F38E411-6B71-4C97-BEB5-AE64103287B1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6D682797-EFDE-4975-96AB-1E2D2545CBB2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可查询对应物流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信息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C8438E3B-1A4D-4FB7-95CA-209283E6776A}" cxnId="{CE5B31B5-34DC-478A-A030-DE0A79273FCE}" type="parTrans">
      <dgm:prSet/>
      <dgm:spPr/>
      <dgm:t>
        <a:bodyPr/>
        <a:lstStyle/>
        <a:p>
          <a:endParaRPr lang="zh-CN" altLang="en-US"/>
        </a:p>
      </dgm:t>
    </dgm:pt>
    <dgm:pt modelId="{73B2539F-18A5-45D9-BC3B-AC9DEEE82FE6}" cxnId="{CE5B31B5-34DC-478A-A030-DE0A79273FCE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7BF17F41-8F60-408A-A9CE-76F5D764AA60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sym typeface="+mn-ea"/>
            </a:rPr>
            <a:t>逐件扫码收货</a:t>
          </a:r>
          <a:endParaRPr lang="zh-CN" altLang="en-US" sz="1300">
            <a:sym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sym typeface="+mn-ea"/>
            </a:rPr>
            <a:t>点击</a:t>
          </a:r>
          <a:r>
            <a:rPr lang="zh-CN" altLang="en-US" sz="1300">
              <a:sym typeface="+mn-ea"/>
            </a:rPr>
            <a:t>完成收货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DFF6E558-35AE-41B1-87C2-916578158F58}" cxnId="{33EA11CF-6354-48CF-AF74-C3FFB89C9D33}" type="parTrans">
      <dgm:prSet/>
      <dgm:spPr/>
    </dgm:pt>
    <dgm:pt modelId="{AB9EA2B6-7B2C-4785-AD73-281968A1AAAA}" cxnId="{33EA11CF-6354-48CF-AF74-C3FFB89C9D33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03530010-1B0D-4C0C-BF32-87222BA1C5E9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sym typeface="+mn-ea"/>
            </a:rPr>
            <a:t>提示收货异常时，不要确认，退出检查是否</a:t>
          </a:r>
          <a:r>
            <a:rPr lang="zh-CN" sz="1300">
              <a:sym typeface="+mn-ea"/>
            </a:rPr>
            <a:t>扫描</a:t>
          </a:r>
          <a:r>
            <a:rPr lang="zh-CN" sz="1300">
              <a:sym typeface="+mn-ea"/>
            </a:rPr>
            <a:t>整单所有货品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/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A13A735B-C7A9-4C99-97D6-E5C27BB2C4E9}" cxnId="{C7D5F75C-842B-451E-A02F-3B388246F390}" type="parTrans">
      <dgm:prSet/>
      <dgm:spPr/>
    </dgm:pt>
    <dgm:pt modelId="{4FD6BD45-B06C-4F1E-A3AD-B846121EAD0C}" cxnId="{C7D5F75C-842B-451E-A02F-3B388246F390}" type="sibTrans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</a:rPr>
            <a:t/>
          </a:r>
          <a:endParaRPr sz="1300">
            <a:latin typeface="微软雅黑" panose="020B0503020204020204" charset="-122"/>
            <a:ea typeface="微软雅黑" panose="020B0503020204020204" charset="-122"/>
          </a:endParaRPr>
        </a:p>
      </dgm:t>
    </dgm:pt>
    <dgm:pt modelId="{5B17C053-75A2-4070-92BE-A5EDF6293ADD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/>
            <a:t/>
          </a:r>
          <a:endParaRPr lang="zh-CN" sz="1300"/>
        </a:p>
      </dgm:t>
    </dgm:pt>
    <dgm:pt modelId="{725D6AC3-0BA0-44B6-AD5D-B2E938FB3BB3}" cxnId="{7FBB3065-F680-4B8B-9C8D-39F41F6E8686}" type="parTrans">
      <dgm:prSet/>
      <dgm:spPr/>
    </dgm:pt>
    <dgm:pt modelId="{E1554EBF-F03D-4FB8-876D-2A27E3A98F49}" cxnId="{7FBB3065-F680-4B8B-9C8D-39F41F6E8686}" type="sibTrans">
      <dgm:prSet/>
      <dgm:spPr/>
    </dgm:pt>
    <dgm:pt modelId="{60DAFFD5-5E6A-4380-A631-F7B648C72C0E}" type="pres">
      <dgm:prSet presAssocID="{5329BD25-C9D1-4530-B594-B3EC5E85C1BA}" presName="Name0" presStyleCnt="0">
        <dgm:presLayoutVars>
          <dgm:dir/>
          <dgm:resizeHandles val="exact"/>
        </dgm:presLayoutVars>
      </dgm:prSet>
      <dgm:spPr/>
    </dgm:pt>
    <dgm:pt modelId="{06516871-7E93-4764-851F-BA1C08B6D7A2}" type="pres">
      <dgm:prSet presAssocID="{9319636B-F04F-4FC7-82F1-00257F13A20E}" presName="node" presStyleLbl="node1" presStyleIdx="0" presStyleCnt="6">
        <dgm:presLayoutVars>
          <dgm:bulletEnabled val="1"/>
        </dgm:presLayoutVars>
      </dgm:prSet>
      <dgm:spPr/>
    </dgm:pt>
    <dgm:pt modelId="{5A4B6183-F566-470A-82A9-8C28A76FD033}" type="pres">
      <dgm:prSet presAssocID="{CDC346A6-7352-41F3-A0FF-E3787CC6A502}" presName="sibTrans" presStyleLbl="sibTrans2D1" presStyleIdx="0" presStyleCnt="5"/>
      <dgm:spPr/>
    </dgm:pt>
    <dgm:pt modelId="{6AD214A9-0376-43D1-BCAE-790F39E3A8C2}" type="pres">
      <dgm:prSet presAssocID="{CDC346A6-7352-41F3-A0FF-E3787CC6A502}" presName="connectorText" presStyleCnt="0"/>
      <dgm:spPr/>
    </dgm:pt>
    <dgm:pt modelId="{483231D6-608C-499A-B876-E47CC5C75586}" type="pres">
      <dgm:prSet presAssocID="{DE7BCF22-A5A3-4B80-A6AB-49416D735155}" presName="node" presStyleLbl="node1" presStyleIdx="1" presStyleCnt="6">
        <dgm:presLayoutVars>
          <dgm:bulletEnabled val="1"/>
        </dgm:presLayoutVars>
      </dgm:prSet>
      <dgm:spPr/>
    </dgm:pt>
    <dgm:pt modelId="{B02E1968-9D2B-4BFB-9414-5835057FA3DF}" type="pres">
      <dgm:prSet presAssocID="{665BB388-0A68-4CA4-B67E-C1FA3D1B90AA}" presName="sibTrans" presStyleLbl="sibTrans2D1" presStyleIdx="1" presStyleCnt="5"/>
      <dgm:spPr/>
    </dgm:pt>
    <dgm:pt modelId="{D6D84F42-DDB3-468D-8B0A-6EE91E9403E7}" type="pres">
      <dgm:prSet presAssocID="{665BB388-0A68-4CA4-B67E-C1FA3D1B90AA}" presName="connectorText" presStyleCnt="0"/>
      <dgm:spPr/>
    </dgm:pt>
    <dgm:pt modelId="{B746E7E5-7454-4096-BBB5-BF5089346B59}" type="pres">
      <dgm:prSet presAssocID="{6D682797-EFDE-4975-96AB-1E2D2545CBB2}" presName="node" presStyleLbl="node1" presStyleIdx="2" presStyleCnt="6">
        <dgm:presLayoutVars>
          <dgm:bulletEnabled val="1"/>
        </dgm:presLayoutVars>
      </dgm:prSet>
      <dgm:spPr/>
    </dgm:pt>
    <dgm:pt modelId="{1A15584C-71B7-49B1-8547-13617AF63791}" type="pres">
      <dgm:prSet presAssocID="{73B2539F-18A5-45D9-BC3B-AC9DEEE82FE6}" presName="sibTrans" presStyleLbl="sibTrans2D1" presStyleIdx="2" presStyleCnt="5"/>
      <dgm:spPr/>
    </dgm:pt>
    <dgm:pt modelId="{22755375-A534-45D3-AF0D-204D9F7A96C7}" type="pres">
      <dgm:prSet presAssocID="{73B2539F-18A5-45D9-BC3B-AC9DEEE82FE6}" presName="connectorText" presStyleCnt="0"/>
      <dgm:spPr/>
    </dgm:pt>
    <dgm:pt modelId="{27515BBF-8597-4283-831B-8DE33915CE39}" type="pres">
      <dgm:prSet presAssocID="{7BF17F41-8F60-408A-A9CE-76F5D764AA60}" presName="node" presStyleLbl="node1" presStyleIdx="3" presStyleCnt="6">
        <dgm:presLayoutVars>
          <dgm:bulletEnabled val="1"/>
        </dgm:presLayoutVars>
      </dgm:prSet>
      <dgm:spPr/>
    </dgm:pt>
    <dgm:pt modelId="{B481C898-46EF-4A34-9CC1-42AF129869F5}" type="pres">
      <dgm:prSet presAssocID="{AB9EA2B6-7B2C-4785-AD73-281968A1AAAA}" presName="sibTrans" presStyleLbl="sibTrans2D1" presStyleIdx="3" presStyleCnt="5"/>
      <dgm:spPr/>
    </dgm:pt>
    <dgm:pt modelId="{4ED5FC94-83A2-48B2-A6BA-F9C652B47321}" type="pres">
      <dgm:prSet presAssocID="{AB9EA2B6-7B2C-4785-AD73-281968A1AAAA}" presName="connectorText" presStyleCnt="0"/>
      <dgm:spPr/>
    </dgm:pt>
    <dgm:pt modelId="{A7F054A1-09A7-4442-A494-4E35441658F3}" type="pres">
      <dgm:prSet presAssocID="{03530010-1B0D-4C0C-BF32-87222BA1C5E9}" presName="node" presStyleLbl="node1" presStyleIdx="4" presStyleCnt="6">
        <dgm:presLayoutVars>
          <dgm:bulletEnabled val="1"/>
        </dgm:presLayoutVars>
      </dgm:prSet>
      <dgm:spPr/>
    </dgm:pt>
    <dgm:pt modelId="{7E953B62-2756-4D14-B6D9-227EB7028A6B}" type="pres">
      <dgm:prSet presAssocID="{4FD6BD45-B06C-4F1E-A3AD-B846121EAD0C}" presName="sibTrans" presStyleLbl="sibTrans2D1" presStyleIdx="4" presStyleCnt="5"/>
      <dgm:spPr/>
    </dgm:pt>
    <dgm:pt modelId="{D53F25BE-59FB-4DEB-96D7-38E976C9DCA4}" type="pres">
      <dgm:prSet presAssocID="{4FD6BD45-B06C-4F1E-A3AD-B846121EAD0C}" presName="connectorText" presStyleCnt="0"/>
      <dgm:spPr/>
    </dgm:pt>
    <dgm:pt modelId="{42E27D44-3736-4503-A52F-9F9146C00054}" type="pres">
      <dgm:prSet presAssocID="{5B17C053-75A2-4070-92BE-A5EDF6293ADD}" presName="node" presStyleLbl="node1" presStyleIdx="5" presStyleCnt="6">
        <dgm:presLayoutVars>
          <dgm:bulletEnabled val="1"/>
        </dgm:presLayoutVars>
      </dgm:prSet>
      <dgm:spPr/>
    </dgm:pt>
  </dgm:ptLst>
  <dgm:cxnLst>
    <dgm:cxn modelId="{DDCE8CB5-795F-43FC-BEE0-59A99A0305B5}" srcId="{5329BD25-C9D1-4530-B594-B3EC5E85C1BA}" destId="{9319636B-F04F-4FC7-82F1-00257F13A20E}" srcOrd="0" destOrd="0" parTransId="{13B8F9CC-1221-45F5-B5C7-6E9ED293A297}" sibTransId="{CDC346A6-7352-41F3-A0FF-E3787CC6A502}"/>
    <dgm:cxn modelId="{2F38E411-6B71-4C97-BEB5-AE64103287B1}" srcId="{5329BD25-C9D1-4530-B594-B3EC5E85C1BA}" destId="{DE7BCF22-A5A3-4B80-A6AB-49416D735155}" srcOrd="1" destOrd="0" parTransId="{E2EA80D1-2E5B-4385-973D-F34ED624CEF0}" sibTransId="{665BB388-0A68-4CA4-B67E-C1FA3D1B90AA}"/>
    <dgm:cxn modelId="{CE5B31B5-34DC-478A-A030-DE0A79273FCE}" srcId="{5329BD25-C9D1-4530-B594-B3EC5E85C1BA}" destId="{6D682797-EFDE-4975-96AB-1E2D2545CBB2}" srcOrd="2" destOrd="0" parTransId="{C8438E3B-1A4D-4FB7-95CA-209283E6776A}" sibTransId="{73B2539F-18A5-45D9-BC3B-AC9DEEE82FE6}"/>
    <dgm:cxn modelId="{33EA11CF-6354-48CF-AF74-C3FFB89C9D33}" srcId="{5329BD25-C9D1-4530-B594-B3EC5E85C1BA}" destId="{7BF17F41-8F60-408A-A9CE-76F5D764AA60}" srcOrd="3" destOrd="0" parTransId="{DFF6E558-35AE-41B1-87C2-916578158F58}" sibTransId="{AB9EA2B6-7B2C-4785-AD73-281968A1AAAA}"/>
    <dgm:cxn modelId="{C7D5F75C-842B-451E-A02F-3B388246F390}" srcId="{5329BD25-C9D1-4530-B594-B3EC5E85C1BA}" destId="{03530010-1B0D-4C0C-BF32-87222BA1C5E9}" srcOrd="4" destOrd="0" parTransId="{A13A735B-C7A9-4C99-97D6-E5C27BB2C4E9}" sibTransId="{4FD6BD45-B06C-4F1E-A3AD-B846121EAD0C}"/>
    <dgm:cxn modelId="{7FBB3065-F680-4B8B-9C8D-39F41F6E8686}" srcId="{5329BD25-C9D1-4530-B594-B3EC5E85C1BA}" destId="{5B17C053-75A2-4070-92BE-A5EDF6293ADD}" srcOrd="5" destOrd="0" parTransId="{725D6AC3-0BA0-44B6-AD5D-B2E938FB3BB3}" sibTransId="{E1554EBF-F03D-4FB8-876D-2A27E3A98F49}"/>
    <dgm:cxn modelId="{F5D7316D-B4D5-47B0-813F-F20F69A31C47}" type="presOf" srcId="{5329BD25-C9D1-4530-B594-B3EC5E85C1BA}" destId="{60DAFFD5-5E6A-4380-A631-F7B648C72C0E}" srcOrd="0" destOrd="0" presId="urn:microsoft.com/office/officeart/2005/8/layout/process1"/>
    <dgm:cxn modelId="{F3E92A54-B73F-46C0-AF36-E6DFA3E041DA}" type="presParOf" srcId="{60DAFFD5-5E6A-4380-A631-F7B648C72C0E}" destId="{06516871-7E93-4764-851F-BA1C08B6D7A2}" srcOrd="0" destOrd="0" presId="urn:microsoft.com/office/officeart/2005/8/layout/process1"/>
    <dgm:cxn modelId="{21F1C910-5CB1-409B-8E0C-A572C4B8BEB9}" type="presOf" srcId="{9319636B-F04F-4FC7-82F1-00257F13A20E}" destId="{06516871-7E93-4764-851F-BA1C08B6D7A2}" srcOrd="0" destOrd="0" presId="urn:microsoft.com/office/officeart/2005/8/layout/process1"/>
    <dgm:cxn modelId="{4CBA690F-E080-4D00-B685-F5E92F4F65F9}" type="presParOf" srcId="{60DAFFD5-5E6A-4380-A631-F7B648C72C0E}" destId="{5A4B6183-F566-470A-82A9-8C28A76FD033}" srcOrd="1" destOrd="0" presId="urn:microsoft.com/office/officeart/2005/8/layout/process1"/>
    <dgm:cxn modelId="{63580467-5648-4A02-8086-D69424D4FBF3}" type="presOf" srcId="{CDC346A6-7352-41F3-A0FF-E3787CC6A502}" destId="{5A4B6183-F566-470A-82A9-8C28A76FD033}" srcOrd="0" destOrd="0" presId="urn:microsoft.com/office/officeart/2005/8/layout/process1"/>
    <dgm:cxn modelId="{557FEDD5-BD11-42C2-9303-C3B3F269A566}" type="presParOf" srcId="{5A4B6183-F566-470A-82A9-8C28A76FD033}" destId="{6AD214A9-0376-43D1-BCAE-790F39E3A8C2}" srcOrd="0" destOrd="1" presId="urn:microsoft.com/office/officeart/2005/8/layout/process1"/>
    <dgm:cxn modelId="{F2E95C4F-FD2A-420D-BA9C-D2689C243111}" type="presOf" srcId="{CDC346A6-7352-41F3-A0FF-E3787CC6A502}" destId="{6AD214A9-0376-43D1-BCAE-790F39E3A8C2}" srcOrd="1" destOrd="0" presId="urn:microsoft.com/office/officeart/2005/8/layout/process1"/>
    <dgm:cxn modelId="{3B89B2BE-BC4D-42FF-861D-C82585096180}" type="presParOf" srcId="{60DAFFD5-5E6A-4380-A631-F7B648C72C0E}" destId="{483231D6-608C-499A-B876-E47CC5C75586}" srcOrd="2" destOrd="0" presId="urn:microsoft.com/office/officeart/2005/8/layout/process1"/>
    <dgm:cxn modelId="{ECED498E-BDEE-4A16-8B4C-DEADEAC12076}" type="presOf" srcId="{DE7BCF22-A5A3-4B80-A6AB-49416D735155}" destId="{483231D6-608C-499A-B876-E47CC5C75586}" srcOrd="0" destOrd="0" presId="urn:microsoft.com/office/officeart/2005/8/layout/process1"/>
    <dgm:cxn modelId="{B8F60A36-F875-44A3-AEBC-B8AD333693A8}" type="presParOf" srcId="{60DAFFD5-5E6A-4380-A631-F7B648C72C0E}" destId="{B02E1968-9D2B-4BFB-9414-5835057FA3DF}" srcOrd="3" destOrd="0" presId="urn:microsoft.com/office/officeart/2005/8/layout/process1"/>
    <dgm:cxn modelId="{FCB2044F-4B7D-42B3-BC60-1687A82ADDF1}" type="presOf" srcId="{665BB388-0A68-4CA4-B67E-C1FA3D1B90AA}" destId="{B02E1968-9D2B-4BFB-9414-5835057FA3DF}" srcOrd="0" destOrd="0" presId="urn:microsoft.com/office/officeart/2005/8/layout/process1"/>
    <dgm:cxn modelId="{3A7B850E-235F-4040-A3BD-D88D301D66CF}" type="presParOf" srcId="{B02E1968-9D2B-4BFB-9414-5835057FA3DF}" destId="{D6D84F42-DDB3-468D-8B0A-6EE91E9403E7}" srcOrd="0" destOrd="3" presId="urn:microsoft.com/office/officeart/2005/8/layout/process1"/>
    <dgm:cxn modelId="{4C2084B5-5ABE-4433-B60E-E852C9D3D206}" type="presOf" srcId="{665BB388-0A68-4CA4-B67E-C1FA3D1B90AA}" destId="{D6D84F42-DDB3-468D-8B0A-6EE91E9403E7}" srcOrd="1" destOrd="0" presId="urn:microsoft.com/office/officeart/2005/8/layout/process1"/>
    <dgm:cxn modelId="{DA0457DA-F713-412C-971F-BC8D16542079}" type="presParOf" srcId="{60DAFFD5-5E6A-4380-A631-F7B648C72C0E}" destId="{B746E7E5-7454-4096-BBB5-BF5089346B59}" srcOrd="4" destOrd="0" presId="urn:microsoft.com/office/officeart/2005/8/layout/process1"/>
    <dgm:cxn modelId="{AEAA0783-8AED-4A6A-9078-94545C983CC8}" type="presOf" srcId="{6D682797-EFDE-4975-96AB-1E2D2545CBB2}" destId="{B746E7E5-7454-4096-BBB5-BF5089346B59}" srcOrd="0" destOrd="0" presId="urn:microsoft.com/office/officeart/2005/8/layout/process1"/>
    <dgm:cxn modelId="{BED7410A-B3BF-497C-9477-1C1BFC2B1171}" type="presParOf" srcId="{60DAFFD5-5E6A-4380-A631-F7B648C72C0E}" destId="{1A15584C-71B7-49B1-8547-13617AF63791}" srcOrd="5" destOrd="0" presId="urn:microsoft.com/office/officeart/2005/8/layout/process1"/>
    <dgm:cxn modelId="{CAD9C1B7-5931-4E62-AECE-2DC2EF66C9E5}" type="presOf" srcId="{73B2539F-18A5-45D9-BC3B-AC9DEEE82FE6}" destId="{1A15584C-71B7-49B1-8547-13617AF63791}" srcOrd="0" destOrd="0" presId="urn:microsoft.com/office/officeart/2005/8/layout/process1"/>
    <dgm:cxn modelId="{DF873C70-B7BD-4651-95F1-1366A7F0F869}" type="presParOf" srcId="{1A15584C-71B7-49B1-8547-13617AF63791}" destId="{22755375-A534-45D3-AF0D-204D9F7A96C7}" srcOrd="0" destOrd="5" presId="urn:microsoft.com/office/officeart/2005/8/layout/process1"/>
    <dgm:cxn modelId="{D0209BDD-E2A8-48A5-AFEC-95124E75B36C}" type="presOf" srcId="{73B2539F-18A5-45D9-BC3B-AC9DEEE82FE6}" destId="{22755375-A534-45D3-AF0D-204D9F7A96C7}" srcOrd="1" destOrd="0" presId="urn:microsoft.com/office/officeart/2005/8/layout/process1"/>
    <dgm:cxn modelId="{CA6C6067-8B5D-450C-A19E-71471ADFA486}" type="presParOf" srcId="{60DAFFD5-5E6A-4380-A631-F7B648C72C0E}" destId="{27515BBF-8597-4283-831B-8DE33915CE39}" srcOrd="6" destOrd="0" presId="urn:microsoft.com/office/officeart/2005/8/layout/process1"/>
    <dgm:cxn modelId="{AFF9C658-9D37-444F-B0ED-B71B19F80B97}" type="presOf" srcId="{7BF17F41-8F60-408A-A9CE-76F5D764AA60}" destId="{27515BBF-8597-4283-831B-8DE33915CE39}" srcOrd="0" destOrd="0" presId="urn:microsoft.com/office/officeart/2005/8/layout/process1"/>
    <dgm:cxn modelId="{CF126827-B900-435E-96E2-06A6807E224D}" type="presParOf" srcId="{60DAFFD5-5E6A-4380-A631-F7B648C72C0E}" destId="{B481C898-46EF-4A34-9CC1-42AF129869F5}" srcOrd="7" destOrd="0" presId="urn:microsoft.com/office/officeart/2005/8/layout/process1"/>
    <dgm:cxn modelId="{03C48DC0-F17F-4A5B-9E00-1765ED0610AF}" type="presOf" srcId="{AB9EA2B6-7B2C-4785-AD73-281968A1AAAA}" destId="{B481C898-46EF-4A34-9CC1-42AF129869F5}" srcOrd="0" destOrd="0" presId="urn:microsoft.com/office/officeart/2005/8/layout/process1"/>
    <dgm:cxn modelId="{06AD61A4-A756-4F86-B7FF-3FF6306398F8}" type="presParOf" srcId="{B481C898-46EF-4A34-9CC1-42AF129869F5}" destId="{4ED5FC94-83A2-48B2-A6BA-F9C652B47321}" srcOrd="0" destOrd="7" presId="urn:microsoft.com/office/officeart/2005/8/layout/process1"/>
    <dgm:cxn modelId="{54040EA6-7229-432E-8685-100B84DE881D}" type="presOf" srcId="{AB9EA2B6-7B2C-4785-AD73-281968A1AAAA}" destId="{4ED5FC94-83A2-48B2-A6BA-F9C652B47321}" srcOrd="1" destOrd="0" presId="urn:microsoft.com/office/officeart/2005/8/layout/process1"/>
    <dgm:cxn modelId="{57E6D654-4C8C-4986-8151-B5B4FC15F538}" type="presParOf" srcId="{60DAFFD5-5E6A-4380-A631-F7B648C72C0E}" destId="{A7F054A1-09A7-4442-A494-4E35441658F3}" srcOrd="8" destOrd="0" presId="urn:microsoft.com/office/officeart/2005/8/layout/process1"/>
    <dgm:cxn modelId="{9253750B-5153-41E1-8AFA-D69B949229F6}" type="presOf" srcId="{03530010-1B0D-4C0C-BF32-87222BA1C5E9}" destId="{A7F054A1-09A7-4442-A494-4E35441658F3}" srcOrd="0" destOrd="0" presId="urn:microsoft.com/office/officeart/2005/8/layout/process1"/>
    <dgm:cxn modelId="{5FA78D5A-D935-478F-956E-8BFF5A6C11E9}" type="presParOf" srcId="{60DAFFD5-5E6A-4380-A631-F7B648C72C0E}" destId="{7E953B62-2756-4D14-B6D9-227EB7028A6B}" srcOrd="9" destOrd="0" presId="urn:microsoft.com/office/officeart/2005/8/layout/process1"/>
    <dgm:cxn modelId="{FDCD3AD7-15C1-4B6E-8CC5-760EAA75A4D1}" type="presOf" srcId="{4FD6BD45-B06C-4F1E-A3AD-B846121EAD0C}" destId="{7E953B62-2756-4D14-B6D9-227EB7028A6B}" srcOrd="0" destOrd="0" presId="urn:microsoft.com/office/officeart/2005/8/layout/process1"/>
    <dgm:cxn modelId="{85C2AAF8-9D16-48E4-9393-A8A2B7E40518}" type="presParOf" srcId="{7E953B62-2756-4D14-B6D9-227EB7028A6B}" destId="{D53F25BE-59FB-4DEB-96D7-38E976C9DCA4}" srcOrd="0" destOrd="9" presId="urn:microsoft.com/office/officeart/2005/8/layout/process1"/>
    <dgm:cxn modelId="{6506C74C-3984-4C54-B421-B2468AA9D59A}" type="presOf" srcId="{4FD6BD45-B06C-4F1E-A3AD-B846121EAD0C}" destId="{D53F25BE-59FB-4DEB-96D7-38E976C9DCA4}" srcOrd="1" destOrd="0" presId="urn:microsoft.com/office/officeart/2005/8/layout/process1"/>
    <dgm:cxn modelId="{BD5D062D-5A40-4C98-8555-9ECCF31AEB9C}" type="presParOf" srcId="{60DAFFD5-5E6A-4380-A631-F7B648C72C0E}" destId="{42E27D44-3736-4503-A52F-9F9146C00054}" srcOrd="10" destOrd="0" presId="urn:microsoft.com/office/officeart/2005/8/layout/process1"/>
    <dgm:cxn modelId="{2DCF6301-4936-4018-91BF-A01AA353FB23}" type="presOf" srcId="{5B17C053-75A2-4070-92BE-A5EDF6293ADD}" destId="{42E27D44-3736-4503-A52F-9F9146C0005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1163935" cy="1319530"/>
        <a:chOff x="0" y="0"/>
        <a:chExt cx="11163935" cy="1319530"/>
      </a:xfrm>
    </dsp:grpSpPr>
    <dsp:sp modelId="{06516871-7E93-4764-851F-BA1C08B6D7A2}">
      <dsp:nvSpPr>
        <dsp:cNvPr id="3" name="圆角矩形 2"/>
        <dsp:cNvSpPr/>
      </dsp:nvSpPr>
      <dsp:spPr bwMode="white">
        <a:xfrm>
          <a:off x="0" y="152313"/>
          <a:ext cx="1691505" cy="101490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B2B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门店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调拨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+mn-ea"/>
          </a:endParaRPr>
        </a:p>
      </dsp:txBody>
      <dsp:txXfrm>
        <a:off x="0" y="152313"/>
        <a:ext cx="1691505" cy="1014903"/>
      </dsp:txXfrm>
    </dsp:sp>
    <dsp:sp modelId="{5A4B6183-F566-470A-82A9-8C28A76FD033}">
      <dsp:nvSpPr>
        <dsp:cNvPr id="4" name="右箭头 3"/>
        <dsp:cNvSpPr/>
      </dsp:nvSpPr>
      <dsp:spPr bwMode="white">
        <a:xfrm>
          <a:off x="1850507" y="450018"/>
          <a:ext cx="358599" cy="419493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850507" y="450018"/>
        <a:ext cx="358599" cy="419493"/>
      </dsp:txXfrm>
    </dsp:sp>
    <dsp:sp modelId="{483231D6-608C-499A-B876-E47CC5C75586}">
      <dsp:nvSpPr>
        <dsp:cNvPr id="5" name="圆角矩形 4"/>
        <dsp:cNvSpPr/>
      </dsp:nvSpPr>
      <dsp:spPr bwMode="white">
        <a:xfrm>
          <a:off x="2368107" y="152313"/>
          <a:ext cx="1691505" cy="101490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点击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新增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2368107" y="152313"/>
        <a:ext cx="1691505" cy="1014903"/>
      </dsp:txXfrm>
    </dsp:sp>
    <dsp:sp modelId="{B02E1968-9D2B-4BFB-9414-5835057FA3DF}">
      <dsp:nvSpPr>
        <dsp:cNvPr id="6" name="右箭头 5"/>
        <dsp:cNvSpPr/>
      </dsp:nvSpPr>
      <dsp:spPr bwMode="white">
        <a:xfrm>
          <a:off x="4218614" y="450018"/>
          <a:ext cx="358599" cy="419493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4218614" y="450018"/>
        <a:ext cx="358599" cy="419493"/>
      </dsp:txXfrm>
    </dsp:sp>
    <dsp:sp modelId="{B746E7E5-7454-4096-BBB5-BF5089346B59}">
      <dsp:nvSpPr>
        <dsp:cNvPr id="7" name="圆角矩形 6"/>
        <dsp:cNvSpPr/>
      </dsp:nvSpPr>
      <dsp:spPr bwMode="white">
        <a:xfrm>
          <a:off x="4736215" y="152313"/>
          <a:ext cx="1691505" cy="101490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点击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新增输入货号</a:t>
          </a: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/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商家编码（输入货号会自动跳出商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家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编码明细，选择对应编码）</a:t>
          </a:r>
          <a:endParaRPr lang="zh-CN" altLang="en-US" sz="130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</a:endParaRPr>
        </a:p>
      </dsp:txBody>
      <dsp:txXfrm>
        <a:off x="4736215" y="152313"/>
        <a:ext cx="1691505" cy="1014903"/>
      </dsp:txXfrm>
    </dsp:sp>
    <dsp:sp modelId="{1A15584C-71B7-49B1-8547-13617AF63791}">
      <dsp:nvSpPr>
        <dsp:cNvPr id="8" name="右箭头 7"/>
        <dsp:cNvSpPr/>
      </dsp:nvSpPr>
      <dsp:spPr bwMode="white">
        <a:xfrm>
          <a:off x="6586722" y="450018"/>
          <a:ext cx="358599" cy="419493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6586722" y="450018"/>
        <a:ext cx="358599" cy="419493"/>
      </dsp:txXfrm>
    </dsp:sp>
    <dsp:sp modelId="{27515BBF-8597-4283-831B-8DE33915CE39}">
      <dsp:nvSpPr>
        <dsp:cNvPr id="9" name="圆角矩形 8"/>
        <dsp:cNvSpPr/>
      </dsp:nvSpPr>
      <dsp:spPr bwMode="white">
        <a:xfrm>
          <a:off x="7104322" y="152313"/>
          <a:ext cx="1691505" cy="101490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rPr>
            <a:t>同时调拨多件，继续点击新增，输入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货号</a:t>
          </a: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/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商家编码</a:t>
          </a:r>
          <a:endParaRPr lang="zh-CN" sz="130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</a:endParaRPr>
        </a:p>
      </dsp:txBody>
      <dsp:txXfrm>
        <a:off x="7104322" y="152313"/>
        <a:ext cx="1691505" cy="1014903"/>
      </dsp:txXfrm>
    </dsp:sp>
    <dsp:sp modelId="{25AD38C1-98ED-4BF1-80D4-251AE0FD2367}">
      <dsp:nvSpPr>
        <dsp:cNvPr id="16" name="右箭头 15"/>
        <dsp:cNvSpPr/>
      </dsp:nvSpPr>
      <dsp:spPr bwMode="white">
        <a:xfrm>
          <a:off x="8954829" y="450018"/>
          <a:ext cx="358599" cy="419493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8954829" y="450018"/>
        <a:ext cx="358599" cy="419493"/>
      </dsp:txXfrm>
    </dsp:sp>
    <dsp:sp modelId="{1F06FCC4-5522-4F5F-8374-73B7A1290507}">
      <dsp:nvSpPr>
        <dsp:cNvPr id="17" name="圆角矩形 16"/>
        <dsp:cNvSpPr/>
      </dsp:nvSpPr>
      <dsp:spPr bwMode="white">
        <a:xfrm>
          <a:off x="9472430" y="152313"/>
          <a:ext cx="1691505" cy="101490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sz="1300">
              <a:latin typeface="微软雅黑" panose="020B0503020204020204" charset="-122"/>
              <a:ea typeface="微软雅黑" panose="020B0503020204020204" charset="-122"/>
              <a:sym typeface="+mn-ea"/>
            </a:rPr>
            <a:t>查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询对应有货店铺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9472430" y="152313"/>
        <a:ext cx="1691505" cy="1014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1075670" cy="1104265"/>
        <a:chOff x="0" y="0"/>
        <a:chExt cx="11075670" cy="1104265"/>
      </a:xfrm>
    </dsp:grpSpPr>
    <dsp:sp modelId="{06516871-7E93-4764-851F-BA1C08B6D7A2}">
      <dsp:nvSpPr>
        <dsp:cNvPr id="3" name="圆角矩形 2"/>
        <dsp:cNvSpPr/>
      </dsp:nvSpPr>
      <dsp:spPr bwMode="white">
        <a:xfrm>
          <a:off x="0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sym typeface="+mn-ea"/>
            </a:rPr>
            <a:t>联系好对方店铺</a:t>
          </a:r>
          <a:endParaRPr lang="zh-CN" sz="1300">
            <a:sym typeface="+mn-ea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>(</a:t>
          </a:r>
          <a:r>
            <a:rPr 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>对方同意调出</a:t>
          </a:r>
          <a:r>
            <a:rPr lang="en-US" altLang="zh-CN" sz="1300" dirty="0">
              <a:latin typeface="微软雅黑" panose="020B0503020204020204" charset="-122"/>
              <a:ea typeface="微软雅黑" panose="020B0503020204020204" charset="-122"/>
              <a:sym typeface="+mn-ea"/>
            </a:rPr>
            <a:t>)</a:t>
          </a:r>
          <a:endParaRPr lang="en-US" altLang="zh-CN" sz="1300" dirty="0">
            <a:latin typeface="微软雅黑" panose="020B0503020204020204" charset="-122"/>
            <a:ea typeface="微软雅黑" panose="020B0503020204020204" charset="-122"/>
            <a:sym typeface="+mn-ea"/>
          </a:endParaRPr>
        </a:p>
      </dsp:txBody>
      <dsp:txXfrm>
        <a:off x="0" y="48693"/>
        <a:ext cx="1678132" cy="1006879"/>
      </dsp:txXfrm>
    </dsp:sp>
    <dsp:sp modelId="{5A4B6183-F566-470A-82A9-8C28A76FD033}">
      <dsp:nvSpPr>
        <dsp:cNvPr id="4" name="右箭头 3"/>
        <dsp:cNvSpPr/>
      </dsp:nvSpPr>
      <dsp:spPr bwMode="white">
        <a:xfrm>
          <a:off x="1835876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835876" y="344044"/>
        <a:ext cx="355764" cy="416177"/>
      </dsp:txXfrm>
    </dsp:sp>
    <dsp:sp modelId="{483231D6-608C-499A-B876-E47CC5C75586}">
      <dsp:nvSpPr>
        <dsp:cNvPr id="5" name="圆角矩形 4"/>
        <dsp:cNvSpPr/>
      </dsp:nvSpPr>
      <dsp:spPr bwMode="white">
        <a:xfrm>
          <a:off x="2349385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点击提交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2349385" y="48693"/>
        <a:ext cx="1678132" cy="1006879"/>
      </dsp:txXfrm>
    </dsp:sp>
    <dsp:sp modelId="{B02E1968-9D2B-4BFB-9414-5835057FA3DF}">
      <dsp:nvSpPr>
        <dsp:cNvPr id="6" name="右箭头 5"/>
        <dsp:cNvSpPr/>
      </dsp:nvSpPr>
      <dsp:spPr bwMode="white">
        <a:xfrm>
          <a:off x="4185261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4185261" y="344044"/>
        <a:ext cx="355764" cy="416177"/>
      </dsp:txXfrm>
    </dsp:sp>
    <dsp:sp modelId="{B746E7E5-7454-4096-BBB5-BF5089346B59}">
      <dsp:nvSpPr>
        <dsp:cNvPr id="7" name="圆角矩形 6"/>
        <dsp:cNvSpPr/>
      </dsp:nvSpPr>
      <dsp:spPr bwMode="white">
        <a:xfrm>
          <a:off x="4698769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确认好明细及调出店铺信息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4698769" y="48693"/>
        <a:ext cx="1678132" cy="1006879"/>
      </dsp:txXfrm>
    </dsp:sp>
    <dsp:sp modelId="{1A15584C-71B7-49B1-8547-13617AF63791}">
      <dsp:nvSpPr>
        <dsp:cNvPr id="8" name="右箭头 7"/>
        <dsp:cNvSpPr/>
      </dsp:nvSpPr>
      <dsp:spPr bwMode="white">
        <a:xfrm>
          <a:off x="6534645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6534645" y="344044"/>
        <a:ext cx="355764" cy="416177"/>
      </dsp:txXfrm>
    </dsp:sp>
    <dsp:sp modelId="{27515BBF-8597-4283-831B-8DE33915CE39}">
      <dsp:nvSpPr>
        <dsp:cNvPr id="9" name="圆角矩形 8"/>
        <dsp:cNvSpPr/>
      </dsp:nvSpPr>
      <dsp:spPr bwMode="white">
        <a:xfrm>
          <a:off x="7048154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点击保存并提交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7048154" y="48693"/>
        <a:ext cx="1678132" cy="1006879"/>
      </dsp:txXfrm>
    </dsp:sp>
    <dsp:sp modelId="{B481C898-46EF-4A34-9CC1-42AF129869F5}">
      <dsp:nvSpPr>
        <dsp:cNvPr id="10" name="右箭头 9"/>
        <dsp:cNvSpPr/>
      </dsp:nvSpPr>
      <dsp:spPr bwMode="white">
        <a:xfrm>
          <a:off x="8884030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8884030" y="344044"/>
        <a:ext cx="355764" cy="416177"/>
      </dsp:txXfrm>
    </dsp:sp>
    <dsp:sp modelId="{A7F054A1-09A7-4442-A494-4E35441658F3}">
      <dsp:nvSpPr>
        <dsp:cNvPr id="11" name="圆角矩形 10"/>
        <dsp:cNvSpPr/>
      </dsp:nvSpPr>
      <dsp:spPr bwMode="white">
        <a:xfrm>
          <a:off x="9397538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审核单据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9397538" y="48693"/>
        <a:ext cx="1678132" cy="10068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1075670" cy="1104265"/>
        <a:chOff x="0" y="0"/>
        <a:chExt cx="11075670" cy="1104265"/>
      </a:xfrm>
    </dsp:grpSpPr>
    <dsp:sp modelId="{06516871-7E93-4764-851F-BA1C08B6D7A2}">
      <dsp:nvSpPr>
        <dsp:cNvPr id="3" name="圆角矩形 2"/>
        <dsp:cNvSpPr/>
      </dsp:nvSpPr>
      <dsp:spPr bwMode="white">
        <a:xfrm>
          <a:off x="0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sym typeface="+mn-ea"/>
            </a:rPr>
            <a:t>B2B</a:t>
          </a:r>
          <a:r>
            <a:rPr lang="zh-CN" altLang="en-US" sz="1300">
              <a:sym typeface="+mn-ea"/>
            </a:rPr>
            <a:t>门店</a:t>
          </a:r>
          <a:r>
            <a:rPr lang="zh-CN" altLang="en-US" sz="1300">
              <a:sym typeface="+mn-ea"/>
            </a:rPr>
            <a:t>调拨找到对应调拨单</a:t>
          </a:r>
          <a:endParaRPr lang="zh-CN" sz="1300" dirty="0">
            <a:latin typeface="微软雅黑" panose="020B0503020204020204" charset="-122"/>
            <a:ea typeface="微软雅黑" panose="020B0503020204020204" charset="-122"/>
            <a:sym typeface="+mn-ea"/>
          </a:endParaRPr>
        </a:p>
      </dsp:txBody>
      <dsp:txXfrm>
        <a:off x="0" y="48693"/>
        <a:ext cx="1678132" cy="1006879"/>
      </dsp:txXfrm>
    </dsp:sp>
    <dsp:sp modelId="{5A4B6183-F566-470A-82A9-8C28A76FD033}">
      <dsp:nvSpPr>
        <dsp:cNvPr id="4" name="右箭头 3"/>
        <dsp:cNvSpPr/>
      </dsp:nvSpPr>
      <dsp:spPr bwMode="white">
        <a:xfrm>
          <a:off x="1835876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835876" y="344044"/>
        <a:ext cx="355764" cy="416177"/>
      </dsp:txXfrm>
    </dsp:sp>
    <dsp:sp modelId="{483231D6-608C-499A-B876-E47CC5C75586}">
      <dsp:nvSpPr>
        <dsp:cNvPr id="5" name="圆角矩形 4"/>
        <dsp:cNvSpPr/>
      </dsp:nvSpPr>
      <dsp:spPr bwMode="white">
        <a:xfrm>
          <a:off x="2349385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点击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反审核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填写原因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2349385" y="48693"/>
        <a:ext cx="1678132" cy="1006879"/>
      </dsp:txXfrm>
    </dsp:sp>
    <dsp:sp modelId="{B02E1968-9D2B-4BFB-9414-5835057FA3DF}">
      <dsp:nvSpPr>
        <dsp:cNvPr id="6" name="右箭头 5"/>
        <dsp:cNvSpPr/>
      </dsp:nvSpPr>
      <dsp:spPr bwMode="white">
        <a:xfrm>
          <a:off x="4185261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4185261" y="344044"/>
        <a:ext cx="355764" cy="416177"/>
      </dsp:txXfrm>
    </dsp:sp>
    <dsp:sp modelId="{B746E7E5-7454-4096-BBB5-BF5089346B59}">
      <dsp:nvSpPr>
        <dsp:cNvPr id="7" name="圆角矩形 6"/>
        <dsp:cNvSpPr/>
      </dsp:nvSpPr>
      <dsp:spPr bwMode="white">
        <a:xfrm>
          <a:off x="4698769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修改明细</a:t>
          </a: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点击编辑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取消单据直接点取消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4698769" y="48693"/>
        <a:ext cx="1678132" cy="1006879"/>
      </dsp:txXfrm>
    </dsp:sp>
    <dsp:sp modelId="{1A15584C-71B7-49B1-8547-13617AF63791}">
      <dsp:nvSpPr>
        <dsp:cNvPr id="8" name="右箭头 7"/>
        <dsp:cNvSpPr/>
      </dsp:nvSpPr>
      <dsp:spPr bwMode="white">
        <a:xfrm>
          <a:off x="6534645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6534645" y="344044"/>
        <a:ext cx="355764" cy="416177"/>
      </dsp:txXfrm>
    </dsp:sp>
    <dsp:sp modelId="{27515BBF-8597-4283-831B-8DE33915CE39}">
      <dsp:nvSpPr>
        <dsp:cNvPr id="9" name="圆角矩形 8"/>
        <dsp:cNvSpPr/>
      </dsp:nvSpPr>
      <dsp:spPr bwMode="white">
        <a:xfrm>
          <a:off x="7048154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选中错误明细删除</a:t>
          </a:r>
          <a:endParaRPr lang="zh-CN" sz="1300">
            <a:latin typeface="微软雅黑" panose="020B0503020204020204" charset="-122"/>
            <a:ea typeface="微软雅黑" panose="020B0503020204020204" charset="-122"/>
            <a:sym typeface="+mn-ea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添加货品输入正确明细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7048154" y="48693"/>
        <a:ext cx="1678132" cy="1006879"/>
      </dsp:txXfrm>
    </dsp:sp>
    <dsp:sp modelId="{B481C898-46EF-4A34-9CC1-42AF129869F5}">
      <dsp:nvSpPr>
        <dsp:cNvPr id="10" name="右箭头 9"/>
        <dsp:cNvSpPr/>
      </dsp:nvSpPr>
      <dsp:spPr bwMode="white">
        <a:xfrm>
          <a:off x="8884030" y="344044"/>
          <a:ext cx="355764" cy="416177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8884030" y="344044"/>
        <a:ext cx="355764" cy="416177"/>
      </dsp:txXfrm>
    </dsp:sp>
    <dsp:sp modelId="{A7F054A1-09A7-4442-A494-4E35441658F3}">
      <dsp:nvSpPr>
        <dsp:cNvPr id="11" name="圆角矩形 10"/>
        <dsp:cNvSpPr/>
      </dsp:nvSpPr>
      <dsp:spPr bwMode="white">
        <a:xfrm>
          <a:off x="9397538" y="48693"/>
          <a:ext cx="1678132" cy="1006879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保存并提交</a:t>
          </a:r>
          <a:endParaRPr lang="zh-CN" sz="1300">
            <a:latin typeface="微软雅黑" panose="020B0503020204020204" charset="-122"/>
            <a:ea typeface="微软雅黑" panose="020B0503020204020204" charset="-122"/>
            <a:sym typeface="+mn-ea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审核单据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9397538" y="48693"/>
        <a:ext cx="1678132" cy="10068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2192000" cy="2207260"/>
        <a:chOff x="0" y="0"/>
        <a:chExt cx="12192000" cy="2207260"/>
      </a:xfrm>
    </dsp:grpSpPr>
    <dsp:sp modelId="{06516871-7E93-4764-851F-BA1C08B6D7A2}">
      <dsp:nvSpPr>
        <dsp:cNvPr id="3" name="圆角矩形 2"/>
        <dsp:cNvSpPr/>
      </dsp:nvSpPr>
      <dsp:spPr bwMode="white">
        <a:xfrm>
          <a:off x="0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B2B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门店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rPr>
            <a:t>调拨红点提醒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  <a:cs typeface="微软雅黑" panose="020B0503020204020204" charset="-122"/>
            <a:sym typeface="+mn-ea"/>
          </a:endParaRPr>
        </a:p>
      </dsp:txBody>
      <dsp:txXfrm>
        <a:off x="0" y="714524"/>
        <a:ext cx="1297021" cy="778213"/>
      </dsp:txXfrm>
    </dsp:sp>
    <dsp:sp modelId="{5A4B6183-F566-470A-82A9-8C28A76FD033}">
      <dsp:nvSpPr>
        <dsp:cNvPr id="4" name="右箭头 3"/>
        <dsp:cNvSpPr/>
      </dsp:nvSpPr>
      <dsp:spPr bwMode="white">
        <a:xfrm>
          <a:off x="1418941" y="942799"/>
          <a:ext cx="274969" cy="321661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418941" y="942799"/>
        <a:ext cx="274969" cy="321661"/>
      </dsp:txXfrm>
    </dsp:sp>
    <dsp:sp modelId="{483231D6-608C-499A-B876-E47CC5C75586}">
      <dsp:nvSpPr>
        <dsp:cNvPr id="5" name="圆角矩形 4"/>
        <dsp:cNvSpPr/>
      </dsp:nvSpPr>
      <dsp:spPr bwMode="white">
        <a:xfrm>
          <a:off x="1815830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门店根据总部发起的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调拨单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找到对应货品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815830" y="714524"/>
        <a:ext cx="1297021" cy="778213"/>
      </dsp:txXfrm>
    </dsp:sp>
    <dsp:sp modelId="{B02E1968-9D2B-4BFB-9414-5835057FA3DF}">
      <dsp:nvSpPr>
        <dsp:cNvPr id="6" name="右箭头 5"/>
        <dsp:cNvSpPr/>
      </dsp:nvSpPr>
      <dsp:spPr bwMode="white">
        <a:xfrm>
          <a:off x="3234771" y="942799"/>
          <a:ext cx="274969" cy="321661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3234771" y="942799"/>
        <a:ext cx="274969" cy="321661"/>
      </dsp:txXfrm>
    </dsp:sp>
    <dsp:sp modelId="{B746E7E5-7454-4096-BBB5-BF5089346B59}">
      <dsp:nvSpPr>
        <dsp:cNvPr id="7" name="圆角矩形 6"/>
        <dsp:cNvSpPr/>
      </dsp:nvSpPr>
      <dsp:spPr bwMode="white">
        <a:xfrm>
          <a:off x="3631660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</a:rPr>
            <a:t>选中调拨单点击逐件扫码发货</a:t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3631660" y="714524"/>
        <a:ext cx="1297021" cy="778213"/>
      </dsp:txXfrm>
    </dsp:sp>
    <dsp:sp modelId="{1A15584C-71B7-49B1-8547-13617AF63791}">
      <dsp:nvSpPr>
        <dsp:cNvPr id="8" name="右箭头 7"/>
        <dsp:cNvSpPr/>
      </dsp:nvSpPr>
      <dsp:spPr bwMode="white">
        <a:xfrm>
          <a:off x="5050601" y="942799"/>
          <a:ext cx="274969" cy="321661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5050601" y="942799"/>
        <a:ext cx="274969" cy="321661"/>
      </dsp:txXfrm>
    </dsp:sp>
    <dsp:sp modelId="{27515BBF-8597-4283-831B-8DE33915CE39}">
      <dsp:nvSpPr>
        <dsp:cNvPr id="9" name="圆角矩形 8"/>
        <dsp:cNvSpPr/>
      </dsp:nvSpPr>
      <dsp:spPr bwMode="white">
        <a:xfrm>
          <a:off x="5447489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扫描货品编码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5447489" y="714524"/>
        <a:ext cx="1297021" cy="778213"/>
      </dsp:txXfrm>
    </dsp:sp>
    <dsp:sp modelId="{B481C898-46EF-4A34-9CC1-42AF129869F5}">
      <dsp:nvSpPr>
        <dsp:cNvPr id="10" name="右箭头 9"/>
        <dsp:cNvSpPr/>
      </dsp:nvSpPr>
      <dsp:spPr bwMode="white">
        <a:xfrm>
          <a:off x="6866431" y="942799"/>
          <a:ext cx="274969" cy="321661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6866431" y="942799"/>
        <a:ext cx="274969" cy="321661"/>
      </dsp:txXfrm>
    </dsp:sp>
    <dsp:sp modelId="{A7F054A1-09A7-4442-A494-4E35441658F3}">
      <dsp:nvSpPr>
        <dsp:cNvPr id="11" name="圆角矩形 10"/>
        <dsp:cNvSpPr/>
      </dsp:nvSpPr>
      <dsp:spPr bwMode="white">
        <a:xfrm>
          <a:off x="7263319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  <a:sym typeface="+mn-ea"/>
            </a:rPr>
            <a:t>点击确认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7263319" y="714524"/>
        <a:ext cx="1297021" cy="778213"/>
      </dsp:txXfrm>
    </dsp:sp>
    <dsp:sp modelId="{EBCE9FC2-8578-4BDF-8711-306795C81E3F}">
      <dsp:nvSpPr>
        <dsp:cNvPr id="12" name="右箭头 11"/>
        <dsp:cNvSpPr/>
      </dsp:nvSpPr>
      <dsp:spPr bwMode="white">
        <a:xfrm>
          <a:off x="8682260" y="942799"/>
          <a:ext cx="274969" cy="321661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8682260" y="942799"/>
        <a:ext cx="274969" cy="321661"/>
      </dsp:txXfrm>
    </dsp:sp>
    <dsp:sp modelId="{8ABBC831-F816-45BC-827D-A19E6EF94777}">
      <dsp:nvSpPr>
        <dsp:cNvPr id="13" name="圆角矩形 12"/>
        <dsp:cNvSpPr/>
      </dsp:nvSpPr>
      <dsp:spPr bwMode="white">
        <a:xfrm>
          <a:off x="9079149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latin typeface="微软雅黑" panose="020B0503020204020204" charset="-122"/>
              <a:ea typeface="微软雅黑" panose="020B0503020204020204" charset="-122"/>
            </a:rPr>
            <a:t>下物流订单</a:t>
          </a:r>
          <a:endParaRPr lang="zh-CN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9079149" y="714524"/>
        <a:ext cx="1297021" cy="778213"/>
      </dsp:txXfrm>
    </dsp:sp>
    <dsp:sp modelId="{DE1729A8-08ED-4339-97C8-2B7F973457E3}">
      <dsp:nvSpPr>
        <dsp:cNvPr id="14" name="右箭头 13"/>
        <dsp:cNvSpPr/>
      </dsp:nvSpPr>
      <dsp:spPr bwMode="white">
        <a:xfrm>
          <a:off x="10498090" y="942799"/>
          <a:ext cx="274969" cy="321661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1200"/>
          </a:lvl1pPr>
          <a:lvl2pPr marL="57150" indent="-57150" algn="ctr">
            <a:defRPr sz="900"/>
          </a:lvl2pPr>
          <a:lvl3pPr marL="114300" indent="-57150" algn="ctr">
            <a:defRPr sz="900"/>
          </a:lvl3pPr>
          <a:lvl4pPr marL="171450" indent="-57150" algn="ctr">
            <a:defRPr sz="900"/>
          </a:lvl4pPr>
          <a:lvl5pPr marL="228600" indent="-57150" algn="ctr">
            <a:defRPr sz="900"/>
          </a:lvl5pPr>
          <a:lvl6pPr marL="285750" indent="-57150" algn="ctr">
            <a:defRPr sz="900"/>
          </a:lvl6pPr>
          <a:lvl7pPr marL="342900" indent="-57150" algn="ctr">
            <a:defRPr sz="900"/>
          </a:lvl7pPr>
          <a:lvl8pPr marL="400050" indent="-57150" algn="ctr">
            <a:defRPr sz="900"/>
          </a:lvl8pPr>
          <a:lvl9pPr marL="457200" indent="-57150" algn="ctr">
            <a:defRPr sz="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0498090" y="942799"/>
        <a:ext cx="274969" cy="321661"/>
      </dsp:txXfrm>
    </dsp:sp>
    <dsp:sp modelId="{BE1DFA04-68B0-472C-8582-4A2FB499F28F}">
      <dsp:nvSpPr>
        <dsp:cNvPr id="15" name="圆角矩形 14"/>
        <dsp:cNvSpPr/>
      </dsp:nvSpPr>
      <dsp:spPr bwMode="white">
        <a:xfrm>
          <a:off x="10894979" y="714524"/>
          <a:ext cx="1297021" cy="778213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上传物流单号、快递费用、付款截图和快递单截图</a:t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0894979" y="714524"/>
        <a:ext cx="1297021" cy="7782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1370945" cy="1113155"/>
        <a:chOff x="0" y="0"/>
        <a:chExt cx="11370945" cy="1113155"/>
      </a:xfrm>
    </dsp:grpSpPr>
    <dsp:sp modelId="{06516871-7E93-4764-851F-BA1C08B6D7A2}">
      <dsp:nvSpPr>
        <dsp:cNvPr id="3" name="圆角矩形 2"/>
        <dsp:cNvSpPr/>
      </dsp:nvSpPr>
      <dsp:spPr bwMode="white">
        <a:xfrm>
          <a:off x="0" y="130167"/>
          <a:ext cx="1421368" cy="852821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300">
              <a:sym typeface="+mn-ea"/>
            </a:rPr>
            <a:t>B2B</a:t>
          </a:r>
          <a:r>
            <a:rPr lang="zh-CN" altLang="en-US" sz="1300">
              <a:sym typeface="+mn-ea"/>
            </a:rPr>
            <a:t>门店</a:t>
          </a:r>
          <a:r>
            <a:rPr lang="zh-CN" altLang="en-US" sz="1300">
              <a:sym typeface="+mn-ea"/>
            </a:rPr>
            <a:t>调拨红点提醒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  <a:sym typeface="+mn-ea"/>
          </a:endParaRPr>
        </a:p>
      </dsp:txBody>
      <dsp:txXfrm>
        <a:off x="0" y="130167"/>
        <a:ext cx="1421368" cy="852821"/>
      </dsp:txXfrm>
    </dsp:sp>
    <dsp:sp modelId="{5A4B6183-F566-470A-82A9-8C28A76FD033}">
      <dsp:nvSpPr>
        <dsp:cNvPr id="4" name="右箭头 3"/>
        <dsp:cNvSpPr/>
      </dsp:nvSpPr>
      <dsp:spPr bwMode="white">
        <a:xfrm>
          <a:off x="1554977" y="380328"/>
          <a:ext cx="301330" cy="352499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554977" y="380328"/>
        <a:ext cx="301330" cy="352499"/>
      </dsp:txXfrm>
    </dsp:sp>
    <dsp:sp modelId="{483231D6-608C-499A-B876-E47CC5C75586}">
      <dsp:nvSpPr>
        <dsp:cNvPr id="5" name="圆角矩形 4"/>
        <dsp:cNvSpPr/>
      </dsp:nvSpPr>
      <dsp:spPr bwMode="white">
        <a:xfrm>
          <a:off x="1989915" y="130167"/>
          <a:ext cx="1421368" cy="852821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找到对应</a:t>
          </a:r>
          <a:r>
            <a:rPr lang="zh-CN" altLang="en-US" sz="1300" dirty="0">
              <a:latin typeface="微软雅黑" panose="020B0503020204020204" charset="-122"/>
              <a:ea typeface="微软雅黑" panose="020B0503020204020204" charset="-122"/>
            </a:rPr>
            <a:t>待收货调拨单</a:t>
          </a:r>
          <a:endParaRPr lang="zh-CN" altLang="en-US" sz="1300" dirty="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1989915" y="130167"/>
        <a:ext cx="1421368" cy="852821"/>
      </dsp:txXfrm>
    </dsp:sp>
    <dsp:sp modelId="{B02E1968-9D2B-4BFB-9414-5835057FA3DF}">
      <dsp:nvSpPr>
        <dsp:cNvPr id="6" name="右箭头 5"/>
        <dsp:cNvSpPr/>
      </dsp:nvSpPr>
      <dsp:spPr bwMode="white">
        <a:xfrm>
          <a:off x="3544892" y="380328"/>
          <a:ext cx="301330" cy="352499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3544892" y="380328"/>
        <a:ext cx="301330" cy="352499"/>
      </dsp:txXfrm>
    </dsp:sp>
    <dsp:sp modelId="{B746E7E5-7454-4096-BBB5-BF5089346B59}">
      <dsp:nvSpPr>
        <dsp:cNvPr id="7" name="圆角矩形 6"/>
        <dsp:cNvSpPr/>
      </dsp:nvSpPr>
      <dsp:spPr bwMode="white">
        <a:xfrm>
          <a:off x="3979831" y="130167"/>
          <a:ext cx="1421368" cy="852821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可查询对应物流</a:t>
          </a:r>
          <a:r>
            <a:rPr lang="zh-CN" altLang="en-US" sz="1300">
              <a:latin typeface="微软雅黑" panose="020B0503020204020204" charset="-122"/>
              <a:ea typeface="微软雅黑" panose="020B0503020204020204" charset="-122"/>
              <a:sym typeface="+mn-ea"/>
            </a:rPr>
            <a:t>信息</a:t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3979831" y="130167"/>
        <a:ext cx="1421368" cy="852821"/>
      </dsp:txXfrm>
    </dsp:sp>
    <dsp:sp modelId="{1A15584C-71B7-49B1-8547-13617AF63791}">
      <dsp:nvSpPr>
        <dsp:cNvPr id="8" name="右箭头 7"/>
        <dsp:cNvSpPr/>
      </dsp:nvSpPr>
      <dsp:spPr bwMode="white">
        <a:xfrm>
          <a:off x="5534807" y="380328"/>
          <a:ext cx="301330" cy="352499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5534807" y="380328"/>
        <a:ext cx="301330" cy="352499"/>
      </dsp:txXfrm>
    </dsp:sp>
    <dsp:sp modelId="{27515BBF-8597-4283-831B-8DE33915CE39}">
      <dsp:nvSpPr>
        <dsp:cNvPr id="9" name="圆角矩形 8"/>
        <dsp:cNvSpPr/>
      </dsp:nvSpPr>
      <dsp:spPr bwMode="white">
        <a:xfrm>
          <a:off x="5969746" y="130167"/>
          <a:ext cx="1421368" cy="852821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sym typeface="+mn-ea"/>
            </a:rPr>
            <a:t>逐件扫码收货</a:t>
          </a:r>
          <a:endParaRPr lang="zh-CN" altLang="en-US" sz="1300">
            <a:sym typeface="+mn-ea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>
              <a:sym typeface="+mn-ea"/>
            </a:rPr>
            <a:t>点击</a:t>
          </a:r>
          <a:r>
            <a:rPr lang="zh-CN" altLang="en-US" sz="1300">
              <a:sym typeface="+mn-ea"/>
            </a:rPr>
            <a:t>完成收货</a:t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5969746" y="130167"/>
        <a:ext cx="1421368" cy="852821"/>
      </dsp:txXfrm>
    </dsp:sp>
    <dsp:sp modelId="{B481C898-46EF-4A34-9CC1-42AF129869F5}">
      <dsp:nvSpPr>
        <dsp:cNvPr id="10" name="右箭头 9"/>
        <dsp:cNvSpPr/>
      </dsp:nvSpPr>
      <dsp:spPr bwMode="white">
        <a:xfrm>
          <a:off x="7524723" y="380328"/>
          <a:ext cx="301330" cy="352499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7524723" y="380328"/>
        <a:ext cx="301330" cy="352499"/>
      </dsp:txXfrm>
    </dsp:sp>
    <dsp:sp modelId="{A7F054A1-09A7-4442-A494-4E35441658F3}">
      <dsp:nvSpPr>
        <dsp:cNvPr id="11" name="圆角矩形 10"/>
        <dsp:cNvSpPr/>
      </dsp:nvSpPr>
      <dsp:spPr bwMode="white">
        <a:xfrm>
          <a:off x="7959662" y="130167"/>
          <a:ext cx="1421368" cy="852821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sz="1300">
              <a:sym typeface="+mn-ea"/>
            </a:rPr>
            <a:t>提示收货异常时，不要确认，退出检查是否</a:t>
          </a:r>
          <a:r>
            <a:rPr lang="zh-CN" sz="1300">
              <a:sym typeface="+mn-ea"/>
            </a:rPr>
            <a:t>扫描</a:t>
          </a:r>
          <a:r>
            <a:rPr lang="zh-CN" sz="1300">
              <a:sym typeface="+mn-ea"/>
            </a:rPr>
            <a:t>整单所有货品</a:t>
          </a:r>
          <a:endParaRPr lang="zh-CN" altLang="en-US"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7959662" y="130167"/>
        <a:ext cx="1421368" cy="852821"/>
      </dsp:txXfrm>
    </dsp:sp>
    <dsp:sp modelId="{7E953B62-2756-4D14-B6D9-227EB7028A6B}">
      <dsp:nvSpPr>
        <dsp:cNvPr id="12" name="右箭头 11"/>
        <dsp:cNvSpPr/>
      </dsp:nvSpPr>
      <dsp:spPr bwMode="white">
        <a:xfrm>
          <a:off x="9514638" y="380328"/>
          <a:ext cx="301330" cy="352499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accent1">
            <a:tint val="60000"/>
          </a:schemeClr>
        </a:lnRef>
        <a:fillRef idx="3">
          <a:schemeClr val="accent1">
            <a:tint val="6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sz="1300">
            <a:latin typeface="微软雅黑" panose="020B0503020204020204" charset="-122"/>
            <a:ea typeface="微软雅黑" panose="020B0503020204020204" charset="-122"/>
          </a:endParaRPr>
        </a:p>
      </dsp:txBody>
      <dsp:txXfrm>
        <a:off x="9514638" y="380328"/>
        <a:ext cx="301330" cy="352499"/>
      </dsp:txXfrm>
    </dsp:sp>
    <dsp:sp modelId="{42E27D44-3736-4503-A52F-9F9146C00054}">
      <dsp:nvSpPr>
        <dsp:cNvPr id="13" name="圆角矩形 12"/>
        <dsp:cNvSpPr/>
      </dsp:nvSpPr>
      <dsp:spPr bwMode="white">
        <a:xfrm>
          <a:off x="9949577" y="130167"/>
          <a:ext cx="1421368" cy="852821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vert="horz" wrap="square" lIns="49530" tIns="49530" rIns="49530" bIns="4953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zh-CN" sz="1300"/>
        </a:p>
      </dsp:txBody>
      <dsp:txXfrm>
        <a:off x="9949577" y="130167"/>
        <a:ext cx="1421368" cy="8528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image" Target="../media/image1.png"/><Relationship Id="rId7" Type="http://schemas.openxmlformats.org/officeDocument/2006/relationships/tags" Target="../tags/tag6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65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image" Target="../media/image3.png"/><Relationship Id="rId7" Type="http://schemas.openxmlformats.org/officeDocument/2006/relationships/tags" Target="../tags/tag6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68.xml"/><Relationship Id="rId10" Type="http://schemas.openxmlformats.org/officeDocument/2006/relationships/image" Target="../media/image5.png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image" Target="../media/image6.png"/><Relationship Id="rId7" Type="http://schemas.openxmlformats.org/officeDocument/2006/relationships/tags" Target="../tags/tag7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71.xml"/><Relationship Id="rId10" Type="http://schemas.openxmlformats.org/officeDocument/2006/relationships/image" Target="../media/image8.png"/><Relationship Id="rId1" Type="http://schemas.openxmlformats.org/officeDocument/2006/relationships/tags" Target="../tags/tag69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74.xml"/><Relationship Id="rId8" Type="http://schemas.openxmlformats.org/officeDocument/2006/relationships/image" Target="../media/image9.png"/><Relationship Id="rId7" Type="http://schemas.openxmlformats.org/officeDocument/2006/relationships/tags" Target="../tags/tag7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5" Type="http://schemas.openxmlformats.org/officeDocument/2006/relationships/slideLayout" Target="../slideLayouts/slideLayout2.xml"/><Relationship Id="rId14" Type="http://schemas.openxmlformats.org/officeDocument/2006/relationships/tags" Target="../tags/tag77.xml"/><Relationship Id="rId13" Type="http://schemas.openxmlformats.org/officeDocument/2006/relationships/image" Target="../media/image11.png"/><Relationship Id="rId12" Type="http://schemas.openxmlformats.org/officeDocument/2006/relationships/tags" Target="../tags/tag76.xml"/><Relationship Id="rId11" Type="http://schemas.openxmlformats.org/officeDocument/2006/relationships/tags" Target="../tags/tag75.xml"/><Relationship Id="rId10" Type="http://schemas.openxmlformats.org/officeDocument/2006/relationships/image" Target="../media/image10.png"/><Relationship Id="rId1" Type="http://schemas.openxmlformats.org/officeDocument/2006/relationships/tags" Target="../tags/tag7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80.xml"/><Relationship Id="rId8" Type="http://schemas.openxmlformats.org/officeDocument/2006/relationships/image" Target="../media/image12.png"/><Relationship Id="rId7" Type="http://schemas.openxmlformats.org/officeDocument/2006/relationships/tags" Target="../tags/tag7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83.xml"/><Relationship Id="rId14" Type="http://schemas.openxmlformats.org/officeDocument/2006/relationships/image" Target="../media/image15.png"/><Relationship Id="rId13" Type="http://schemas.openxmlformats.org/officeDocument/2006/relationships/tags" Target="../tags/tag82.xml"/><Relationship Id="rId12" Type="http://schemas.openxmlformats.org/officeDocument/2006/relationships/image" Target="../media/image14.png"/><Relationship Id="rId11" Type="http://schemas.openxmlformats.org/officeDocument/2006/relationships/tags" Target="../tags/tag81.xml"/><Relationship Id="rId10" Type="http://schemas.openxmlformats.org/officeDocument/2006/relationships/image" Target="../media/image13.png"/><Relationship Id="rId1" Type="http://schemas.openxmlformats.org/officeDocument/2006/relationships/tags" Target="../tags/tag78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5.xml"/><Relationship Id="rId2" Type="http://schemas.openxmlformats.org/officeDocument/2006/relationships/image" Target="../media/image16.png"/><Relationship Id="rId1" Type="http://schemas.openxmlformats.org/officeDocument/2006/relationships/tags" Target="../tags/tag8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2" name="内容占位符 2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514350" y="749300"/>
          <a:ext cx="11163935" cy="1319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139065" y="59690"/>
            <a:ext cx="2070735" cy="4819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lvl="0" algn="l">
              <a:buClrTx/>
              <a:buSzTx/>
              <a:buFontTx/>
            </a:pPr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1</a:t>
            </a:r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、新建调拨</a:t>
            </a:r>
            <a:endParaRPr lang="en-US" altLang="zh-CN" sz="24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9065" y="2462530"/>
            <a:ext cx="10960735" cy="14611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9065" y="4025900"/>
            <a:ext cx="7112000" cy="2585085"/>
          </a:xfrm>
          <a:prstGeom prst="rect">
            <a:avLst/>
          </a:prstGeom>
        </p:spPr>
      </p:pic>
    </p:spTree>
    <p:custDataLst>
      <p:tags r:id="rId10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2" name="内容占位符 2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558165" y="643255"/>
          <a:ext cx="11075670" cy="1104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139065" y="59690"/>
            <a:ext cx="2082800" cy="4699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lvl="0" algn="l">
              <a:buClrTx/>
              <a:buSzTx/>
              <a:buFontTx/>
            </a:pPr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1</a:t>
            </a:r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、新建调拨</a:t>
            </a:r>
            <a:endParaRPr lang="en-US" altLang="zh-CN" sz="24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" y="2002155"/>
            <a:ext cx="5959475" cy="285305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5530" y="2002155"/>
            <a:ext cx="5961380" cy="285369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9065" y="5016500"/>
            <a:ext cx="11967845" cy="1446530"/>
          </a:xfrm>
          <a:prstGeom prst="rect">
            <a:avLst/>
          </a:prstGeom>
        </p:spPr>
      </p:pic>
    </p:spTree>
    <p:custDataLst>
      <p:tags r:id="rId1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2" name="内容占位符 2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558165" y="643255"/>
          <a:ext cx="11075670" cy="1104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139065" y="59690"/>
            <a:ext cx="2844800" cy="4572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lvl="0" algn="l">
              <a:buClrTx/>
              <a:buSzTx/>
              <a:buFontTx/>
            </a:pPr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2</a:t>
            </a:r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、修改编辑调拨单</a:t>
            </a:r>
            <a:endParaRPr lang="en-US" altLang="zh-CN" sz="24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8165" y="2061210"/>
            <a:ext cx="9817100" cy="18865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700" y="3947795"/>
            <a:ext cx="9852660" cy="134493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0"/>
          <a:srcRect b="18216"/>
          <a:stretch>
            <a:fillRect/>
          </a:stretch>
        </p:blipFill>
        <p:spPr>
          <a:xfrm>
            <a:off x="558165" y="5292725"/>
            <a:ext cx="9806305" cy="1386840"/>
          </a:xfrm>
          <a:prstGeom prst="rect">
            <a:avLst/>
          </a:prstGeom>
        </p:spPr>
      </p:pic>
    </p:spTree>
    <p:custDataLst>
      <p:tags r:id="rId1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2" name="内容占位符 2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0" y="-71755"/>
          <a:ext cx="12192000" cy="2207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t="2557"/>
          <a:stretch>
            <a:fillRect/>
          </a:stretch>
        </p:blipFill>
        <p:spPr>
          <a:xfrm>
            <a:off x="139065" y="1812290"/>
            <a:ext cx="11621770" cy="17430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rcRect r="13269" b="21584"/>
          <a:stretch>
            <a:fillRect/>
          </a:stretch>
        </p:blipFill>
        <p:spPr>
          <a:xfrm>
            <a:off x="62865" y="3669665"/>
            <a:ext cx="7077710" cy="3103245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11"/>
            </p:custDataLst>
          </p:nvPr>
        </p:nvSpPr>
        <p:spPr>
          <a:xfrm>
            <a:off x="139065" y="5969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3</a:t>
            </a:r>
            <a:r>
              <a:rPr lang="zh-CN" altLang="en-US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、调拨发货</a:t>
            </a:r>
            <a:endParaRPr lang="zh-CN" altLang="en-US" sz="24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rcRect l="24835"/>
          <a:stretch>
            <a:fillRect/>
          </a:stretch>
        </p:blipFill>
        <p:spPr>
          <a:xfrm>
            <a:off x="7120890" y="3669665"/>
            <a:ext cx="5064125" cy="3094355"/>
          </a:xfrm>
          <a:prstGeom prst="rect">
            <a:avLst/>
          </a:prstGeom>
        </p:spPr>
      </p:pic>
    </p:spTree>
    <p:custDataLst>
      <p:tags r:id="rId1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2" name="内容占位符 2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403225" y="636270"/>
          <a:ext cx="11370945" cy="1113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r="11244" b="60409"/>
          <a:stretch>
            <a:fillRect/>
          </a:stretch>
        </p:blipFill>
        <p:spPr>
          <a:xfrm>
            <a:off x="224790" y="2251710"/>
            <a:ext cx="5761990" cy="13493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046470" y="2251710"/>
            <a:ext cx="5977890" cy="241109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517525" y="3832225"/>
            <a:ext cx="4036060" cy="2611755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13"/>
            </p:custDataLst>
          </p:nvPr>
        </p:nvSpPr>
        <p:spPr>
          <a:xfrm>
            <a:off x="139065" y="5969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4</a:t>
            </a:r>
            <a:r>
              <a:rPr lang="zh-CN" altLang="en-US" sz="24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、调拨收货</a:t>
            </a:r>
            <a:endParaRPr lang="zh-CN" altLang="en-US" sz="24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4"/>
          <a:srcRect r="23396"/>
          <a:stretch>
            <a:fillRect/>
          </a:stretch>
        </p:blipFill>
        <p:spPr>
          <a:xfrm>
            <a:off x="5019675" y="4895850"/>
            <a:ext cx="7004685" cy="1514475"/>
          </a:xfrm>
          <a:prstGeom prst="rect">
            <a:avLst/>
          </a:prstGeom>
        </p:spPr>
      </p:pic>
    </p:spTree>
    <p:custDataLst>
      <p:tags r:id="rId15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8900" y="142875"/>
            <a:ext cx="11836400" cy="5415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200" b="1">
                <a:ea typeface="宋体" panose="02010600030101010101" pitchFamily="2" charset="-122"/>
              </a:rPr>
              <a:t>一、运费承担说明：</a:t>
            </a:r>
            <a:br>
              <a:rPr lang="zh-CN" sz="2200" b="1">
                <a:ea typeface="宋体" panose="02010600030101010101" pitchFamily="2" charset="-122"/>
              </a:rPr>
            </a:br>
            <a:r>
              <a:rPr lang="en-US" b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b="0">
                <a:ea typeface="宋体" panose="02010600030101010101" pitchFamily="2" charset="-122"/>
              </a:rPr>
              <a:t>、总部发起的调拨运费由总部承担；</a:t>
            </a:r>
            <a:br>
              <a:rPr lang="zh-CN" b="0">
                <a:ea typeface="宋体" panose="02010600030101010101" pitchFamily="2" charset="-122"/>
              </a:rPr>
            </a:br>
            <a:r>
              <a:rPr lang="en-US" b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b="0">
                <a:ea typeface="宋体" panose="02010600030101010101" pitchFamily="2" charset="-122"/>
              </a:rPr>
              <a:t>、</a:t>
            </a:r>
            <a:r>
              <a:rPr lang="zh-CN" b="0">
                <a:solidFill>
                  <a:srgbClr val="FF0000"/>
                </a:solidFill>
                <a:ea typeface="宋体" panose="02010600030101010101" pitchFamily="2" charset="-122"/>
              </a:rPr>
              <a:t>除</a:t>
            </a:r>
            <a:r>
              <a:rPr lang="zh-CN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总</a:t>
            </a:r>
            <a:r>
              <a:rPr lang="zh-CN" b="0">
                <a:solidFill>
                  <a:srgbClr val="FF0000"/>
                </a:solidFill>
                <a:ea typeface="宋体" panose="02010600030101010101" pitchFamily="2" charset="-122"/>
              </a:rPr>
              <a:t>部发起的门店间调拨运费由调入方承担（此部分调拨由各门店之间协商，总部不参与）；</a:t>
            </a:r>
            <a:br>
              <a:rPr lang="zh-CN" b="0">
                <a:ea typeface="宋体" panose="02010600030101010101" pitchFamily="2" charset="-122"/>
              </a:rPr>
            </a:br>
            <a:r>
              <a:rPr lang="zh-CN" sz="2400" b="1">
                <a:ea typeface="宋体" panose="02010600030101010101" pitchFamily="2" charset="-122"/>
              </a:rPr>
              <a:t>二、总部承担运费报销规则：</a:t>
            </a:r>
            <a:endParaRPr lang="zh-CN" b="0">
              <a:ea typeface="宋体" panose="02010600030101010101" pitchFamily="2" charset="-122"/>
            </a:endParaRPr>
          </a:p>
          <a:p>
            <a:pPr indent="0"/>
            <a:r>
              <a:rPr lang="zh-CN" altLang="en-US" b="0">
                <a:ea typeface="宋体" panose="02010600030101010101" pitchFamily="2" charset="-122"/>
              </a:rPr>
              <a:t>1.直营门店调出的，月底以现有报销形式进行报销；</a:t>
            </a:r>
            <a:endParaRPr lang="zh-CN" altLang="en-US" b="0">
              <a:ea typeface="宋体" panose="02010600030101010101" pitchFamily="2" charset="-122"/>
            </a:endParaRPr>
          </a:p>
          <a:p>
            <a:pPr indent="0"/>
            <a:r>
              <a:rPr lang="zh-CN" altLang="en-US" b="0">
                <a:ea typeface="宋体" panose="02010600030101010101" pitchFamily="2" charset="-122"/>
              </a:rPr>
              <a:t>2.联营门店调出的，</a:t>
            </a:r>
            <a:r>
              <a:rPr lang="zh-CN" altLang="en-US" b="0">
                <a:solidFill>
                  <a:srgbClr val="FF0000"/>
                </a:solidFill>
                <a:ea typeface="宋体" panose="02010600030101010101" pitchFamily="2" charset="-122"/>
              </a:rPr>
              <a:t>由调出方垫付</a:t>
            </a:r>
            <a:r>
              <a:rPr lang="zh-CN" altLang="en-US" b="0">
                <a:ea typeface="宋体" panose="02010600030101010101" pitchFamily="2" charset="-122"/>
              </a:rPr>
              <a:t>，月底公司总部财务将以账单的形式与应收账款进行抵扣，如果当月应收账款不足抵扣，将顺延至下月抵扣；</a:t>
            </a:r>
            <a:br>
              <a:rPr lang="zh-CN" altLang="en-US" b="0">
                <a:ea typeface="宋体" panose="02010600030101010101" pitchFamily="2" charset="-122"/>
              </a:rPr>
            </a:br>
            <a:r>
              <a:rPr lang="zh-CN" altLang="en-US" sz="2400" b="1">
                <a:ea typeface="宋体" panose="02010600030101010101" pitchFamily="2" charset="-122"/>
              </a:rPr>
              <a:t>三、系统操作流程说明：</a:t>
            </a:r>
            <a:endParaRPr lang="zh-CN" altLang="en-US" b="0">
              <a:ea typeface="宋体" panose="02010600030101010101" pitchFamily="2" charset="-122"/>
            </a:endParaRPr>
          </a:p>
          <a:p>
            <a:pPr indent="0"/>
            <a:r>
              <a:rPr lang="zh-CN" altLang="en-US" b="0">
                <a:ea typeface="宋体" panose="02010600030101010101" pitchFamily="2" charset="-122"/>
              </a:rPr>
              <a:t>B2B调拨单发出后需填写物流公司、物流单号、物流费用以及上传付款截图和面单截图，</a:t>
            </a:r>
            <a:r>
              <a:rPr lang="zh-CN" altLang="en-US" b="0">
                <a:solidFill>
                  <a:srgbClr val="FF0000"/>
                </a:solidFill>
                <a:ea typeface="宋体" panose="02010600030101010101" pitchFamily="2" charset="-122"/>
              </a:rPr>
              <a:t>次月3日</a:t>
            </a:r>
            <a:r>
              <a:rPr lang="zh-CN" altLang="en-US" b="0">
                <a:ea typeface="宋体" panose="02010600030101010101" pitchFamily="2" charset="-122"/>
              </a:rPr>
              <a:t>前如果订单信息不完整，由发货店铺自己承担，总部公司不承担此笔运费；</a:t>
            </a:r>
            <a:br>
              <a:rPr lang="zh-CN" altLang="en-US" b="0">
                <a:ea typeface="宋体" panose="02010600030101010101" pitchFamily="2" charset="-122"/>
              </a:rPr>
            </a:b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四、注意事项：</a:t>
            </a:r>
            <a:endParaRPr lang="zh-CN" altLang="en-US" b="0">
              <a:ea typeface="宋体" panose="02010600030101010101" pitchFamily="2" charset="-122"/>
            </a:endParaRPr>
          </a:p>
          <a:p>
            <a:pPr indent="0"/>
            <a:r>
              <a:rPr lang="zh-CN" altLang="en-US" b="0">
                <a:ea typeface="宋体" panose="02010600030101010101" pitchFamily="2" charset="-122"/>
              </a:rPr>
              <a:t>1.快递的选择，门店需对比快递费用，保证货物安全抵达的前提下，“</a:t>
            </a:r>
            <a:r>
              <a:rPr lang="zh-CN" altLang="en-US" b="0">
                <a:solidFill>
                  <a:srgbClr val="FF0000"/>
                </a:solidFill>
                <a:ea typeface="宋体" panose="02010600030101010101" pitchFamily="2" charset="-122"/>
              </a:rPr>
              <a:t>以最低运费原则</a:t>
            </a:r>
            <a:r>
              <a:rPr lang="zh-CN" altLang="en-US" b="0">
                <a:ea typeface="宋体" panose="02010600030101010101" pitchFamily="2" charset="-122"/>
              </a:rPr>
              <a:t>”选择快递公司，在未经商品部许可下</a:t>
            </a:r>
            <a:r>
              <a:rPr lang="zh-CN" altLang="en-US" b="0">
                <a:solidFill>
                  <a:srgbClr val="FF0000"/>
                </a:solidFill>
                <a:ea typeface="宋体" panose="02010600030101010101" pitchFamily="2" charset="-122"/>
              </a:rPr>
              <a:t>不允许发顺丰快递</a:t>
            </a:r>
            <a:r>
              <a:rPr lang="zh-CN" altLang="en-US" b="0">
                <a:ea typeface="宋体" panose="02010600030101010101" pitchFamily="2" charset="-122"/>
              </a:rPr>
              <a:t>，如经发现由发货店铺员工自己承担。</a:t>
            </a:r>
            <a:endParaRPr lang="zh-CN" altLang="en-US" b="0">
              <a:ea typeface="宋体" panose="02010600030101010101" pitchFamily="2" charset="-122"/>
            </a:endParaRPr>
          </a:p>
          <a:p>
            <a:pPr indent="0"/>
            <a:r>
              <a:rPr lang="zh-CN" altLang="en-US" b="0">
                <a:ea typeface="宋体" panose="02010600030101010101" pitchFamily="2" charset="-122"/>
              </a:rPr>
              <a:t>2.次品说明：所有调出方店铺必须</a:t>
            </a:r>
            <a:r>
              <a:rPr lang="zh-CN" altLang="en-US" b="0">
                <a:solidFill>
                  <a:srgbClr val="FF0000"/>
                </a:solidFill>
                <a:ea typeface="宋体" panose="02010600030101010101" pitchFamily="2" charset="-122"/>
              </a:rPr>
              <a:t>保证发出货品完好无损</a:t>
            </a:r>
            <a:r>
              <a:rPr lang="zh-CN" altLang="en-US" b="0">
                <a:ea typeface="宋体" panose="02010600030101010101" pitchFamily="2" charset="-122"/>
              </a:rPr>
              <a:t>，如调入方反馈收到货品是残次品无法正常销售，则由发货店铺员工自己承担，总部不承担此笔运费；</a:t>
            </a:r>
            <a:endParaRPr lang="zh-CN" altLang="en-US" b="0">
              <a:ea typeface="宋体" panose="02010600030101010101" pitchFamily="2" charset="-122"/>
            </a:endParaRPr>
          </a:p>
          <a:p>
            <a:pPr indent="0"/>
            <a:r>
              <a:rPr lang="zh-CN" altLang="en-US" b="0">
                <a:ea typeface="宋体" panose="02010600030101010101" pitchFamily="2" charset="-122"/>
              </a:rPr>
              <a:t>3.系统填写的运费及上传的截图，需真实有效，如发现弄虚作假行为，将以10倍此笔运费金额扣减合同保证金。</a:t>
            </a:r>
            <a:br>
              <a:rPr lang="zh-CN" altLang="en-US" b="0">
                <a:ea typeface="宋体" panose="02010600030101010101" pitchFamily="2" charset="-122"/>
              </a:rPr>
            </a:br>
            <a:r>
              <a:rPr lang="en-US" altLang="zh-CN" b="0">
                <a:ea typeface="宋体" panose="02010600030101010101" pitchFamily="2" charset="-122"/>
              </a:rPr>
              <a:t>4.</a:t>
            </a:r>
            <a:r>
              <a:rPr lang="zh-CN" altLang="en-US" b="0">
                <a:ea typeface="宋体" panose="02010600030101010101" pitchFamily="2" charset="-122"/>
              </a:rPr>
              <a:t>调拨单的可用库存是指调拨之后门店剩余库存，计划调货量是调拨单占用库存，所以实际可用库存为0，并不是指店里没有实物；</a:t>
            </a:r>
            <a:endParaRPr lang="zh-CN" altLang="en-US" b="0">
              <a:ea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94945" y="5558790"/>
            <a:ext cx="7553325" cy="12287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BEAUTIFY_FLAG" val="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BEAUTIFY_FLAG" val="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8.xml><?xml version="1.0" encoding="utf-8"?>
<p:tagLst xmlns:p="http://schemas.openxmlformats.org/presentationml/2006/main"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"/>
</p:tagLst>
</file>

<file path=ppt/tags/tag81.xml><?xml version="1.0" encoding="utf-8"?>
<p:tagLst xmlns:p="http://schemas.openxmlformats.org/presentationml/2006/main">
  <p:tag name="KSO_WM_BEAUTIFY_FLAG" val=""/>
</p:tagLst>
</file>

<file path=ppt/tags/tag82.xml><?xml version="1.0" encoding="utf-8"?>
<p:tagLst xmlns:p="http://schemas.openxmlformats.org/presentationml/2006/main">
  <p:tag name="KSO_WM_BEAUTIFY_FLAG" val="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86.xml><?xml version="1.0" encoding="utf-8"?>
<p:tagLst xmlns:p="http://schemas.openxmlformats.org/presentationml/2006/main">
  <p:tag name="commondata" val="eyJoZGlkIjoiZTc5NTJmNzU3NmQ1YmVhN2I4MGNjNzZkN2EzMjc0MTM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566</Words>
  <Application>WPS 演示</Application>
  <PresentationFormat>宽屏</PresentationFormat>
  <Paragraphs>18</Paragraphs>
  <Slides>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WPS_1641451865</cp:lastModifiedBy>
  <cp:revision>158</cp:revision>
  <dcterms:created xsi:type="dcterms:W3CDTF">2019-06-19T02:08:00Z</dcterms:created>
  <dcterms:modified xsi:type="dcterms:W3CDTF">2024-07-16T10:48:12Z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71BFDD8C07334DC9929B2DF4280E79D6_11</vt:lpwstr>
  </property>
</Properties>
</file>